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5"/>
  </p:notesMasterIdLst>
  <p:sldIdLst>
    <p:sldId id="299" r:id="rId2"/>
    <p:sldId id="302" r:id="rId3"/>
    <p:sldId id="304" r:id="rId4"/>
    <p:sldId id="317" r:id="rId5"/>
    <p:sldId id="303" r:id="rId6"/>
    <p:sldId id="316" r:id="rId7"/>
    <p:sldId id="318" r:id="rId8"/>
    <p:sldId id="319" r:id="rId9"/>
    <p:sldId id="321" r:id="rId10"/>
    <p:sldId id="305" r:id="rId11"/>
    <p:sldId id="307" r:id="rId12"/>
    <p:sldId id="306" r:id="rId13"/>
    <p:sldId id="309" r:id="rId14"/>
    <p:sldId id="315" r:id="rId15"/>
    <p:sldId id="308" r:id="rId16"/>
    <p:sldId id="310" r:id="rId17"/>
    <p:sldId id="320" r:id="rId18"/>
    <p:sldId id="323" r:id="rId19"/>
    <p:sldId id="322" r:id="rId20"/>
    <p:sldId id="311" r:id="rId21"/>
    <p:sldId id="312" r:id="rId22"/>
    <p:sldId id="313" r:id="rId23"/>
    <p:sldId id="314" r:id="rId24"/>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Tahoma" pitchFamily="34" charset="0"/>
        <a:ea typeface="新細明體" charset="-120"/>
        <a:cs typeface="+mn-cs"/>
      </a:defRPr>
    </a:lvl1pPr>
    <a:lvl2pPr marL="457200" algn="l" rtl="0" fontAlgn="base">
      <a:spcBef>
        <a:spcPct val="0"/>
      </a:spcBef>
      <a:spcAft>
        <a:spcPct val="0"/>
      </a:spcAft>
      <a:defRPr kumimoji="1" kern="1200">
        <a:solidFill>
          <a:schemeClr val="tx1"/>
        </a:solidFill>
        <a:latin typeface="Tahoma" pitchFamily="34" charset="0"/>
        <a:ea typeface="新細明體" charset="-120"/>
        <a:cs typeface="+mn-cs"/>
      </a:defRPr>
    </a:lvl2pPr>
    <a:lvl3pPr marL="914400" algn="l" rtl="0" fontAlgn="base">
      <a:spcBef>
        <a:spcPct val="0"/>
      </a:spcBef>
      <a:spcAft>
        <a:spcPct val="0"/>
      </a:spcAft>
      <a:defRPr kumimoji="1" kern="1200">
        <a:solidFill>
          <a:schemeClr val="tx1"/>
        </a:solidFill>
        <a:latin typeface="Tahoma" pitchFamily="34" charset="0"/>
        <a:ea typeface="新細明體" charset="-120"/>
        <a:cs typeface="+mn-cs"/>
      </a:defRPr>
    </a:lvl3pPr>
    <a:lvl4pPr marL="1371600" algn="l" rtl="0" fontAlgn="base">
      <a:spcBef>
        <a:spcPct val="0"/>
      </a:spcBef>
      <a:spcAft>
        <a:spcPct val="0"/>
      </a:spcAft>
      <a:defRPr kumimoji="1" kern="1200">
        <a:solidFill>
          <a:schemeClr val="tx1"/>
        </a:solidFill>
        <a:latin typeface="Tahoma" pitchFamily="34" charset="0"/>
        <a:ea typeface="新細明體" charset="-120"/>
        <a:cs typeface="+mn-cs"/>
      </a:defRPr>
    </a:lvl4pPr>
    <a:lvl5pPr marL="1828800" algn="l" rtl="0" fontAlgn="base">
      <a:spcBef>
        <a:spcPct val="0"/>
      </a:spcBef>
      <a:spcAft>
        <a:spcPct val="0"/>
      </a:spcAft>
      <a:defRPr kumimoji="1" kern="1200">
        <a:solidFill>
          <a:schemeClr val="tx1"/>
        </a:solidFill>
        <a:latin typeface="Tahoma" pitchFamily="34" charset="0"/>
        <a:ea typeface="新細明體" charset="-120"/>
        <a:cs typeface="+mn-cs"/>
      </a:defRPr>
    </a:lvl5pPr>
    <a:lvl6pPr marL="2286000" algn="l" defTabSz="914400" rtl="0" eaLnBrk="1" latinLnBrk="0" hangingPunct="1">
      <a:defRPr kumimoji="1" kern="1200">
        <a:solidFill>
          <a:schemeClr val="tx1"/>
        </a:solidFill>
        <a:latin typeface="Tahoma" pitchFamily="34" charset="0"/>
        <a:ea typeface="新細明體" charset="-120"/>
        <a:cs typeface="+mn-cs"/>
      </a:defRPr>
    </a:lvl6pPr>
    <a:lvl7pPr marL="2743200" algn="l" defTabSz="914400" rtl="0" eaLnBrk="1" latinLnBrk="0" hangingPunct="1">
      <a:defRPr kumimoji="1" kern="1200">
        <a:solidFill>
          <a:schemeClr val="tx1"/>
        </a:solidFill>
        <a:latin typeface="Tahoma" pitchFamily="34" charset="0"/>
        <a:ea typeface="新細明體" charset="-120"/>
        <a:cs typeface="+mn-cs"/>
      </a:defRPr>
    </a:lvl7pPr>
    <a:lvl8pPr marL="3200400" algn="l" defTabSz="914400" rtl="0" eaLnBrk="1" latinLnBrk="0" hangingPunct="1">
      <a:defRPr kumimoji="1" kern="1200">
        <a:solidFill>
          <a:schemeClr val="tx1"/>
        </a:solidFill>
        <a:latin typeface="Tahoma" pitchFamily="34" charset="0"/>
        <a:ea typeface="新細明體" charset="-120"/>
        <a:cs typeface="+mn-cs"/>
      </a:defRPr>
    </a:lvl8pPr>
    <a:lvl9pPr marL="3657600" algn="l" defTabSz="914400" rtl="0" eaLnBrk="1" latinLnBrk="0" hangingPunct="1">
      <a:defRPr kumimoji="1" kern="1200">
        <a:solidFill>
          <a:schemeClr val="tx1"/>
        </a:solidFill>
        <a:latin typeface="Tahoma" pitchFamily="34"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49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ltLang="zh-TW"/>
          </a:p>
        </p:txBody>
      </p:sp>
      <p:sp>
        <p:nvSpPr>
          <p:cNvPr id="1280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BA3FDEB4-602D-4E06-A4C8-7E6218BB6D44}" type="datetimeFigureOut">
              <a:rPr lang="zh-TW" altLang="en-US"/>
              <a:pPr>
                <a:defRPr/>
              </a:pPr>
              <a:t>2012/3/7</a:t>
            </a:fld>
            <a:endParaRPr lang="en-US" altLang="zh-TW"/>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280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ltLang="zh-TW"/>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D58CA550-0D03-4A55-924C-F9FE78749691}"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zh-TW" altLang="en-US">
                  <a:ea typeface="新細明體" pitchFamily="18" charset="-120"/>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zh-TW" altLang="en-US">
                  <a:ea typeface="新細明體" pitchFamily="18" charset="-120"/>
                </a:endParaRPr>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zh-TW" altLang="en-US">
                  <a:ea typeface="新細明體" pitchFamily="18" charset="-120"/>
                </a:endParaRPr>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zh-TW" altLang="en-US">
                  <a:ea typeface="新細明體" pitchFamily="18" charset="-120"/>
                </a:endParaRPr>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zh-TW" altLang="en-US">
                  <a:ea typeface="新細明體" pitchFamily="18" charset="-120"/>
                </a:endParaRPr>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zh-TW" altLang="en-US">
                  <a:ea typeface="新細明體" pitchFamily="18" charset="-120"/>
                </a:endParaRPr>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zh-TW" altLang="en-US">
                  <a:ea typeface="新細明體" pitchFamily="18" charset="-120"/>
                </a:endParaRPr>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zh-TW" altLang="en-US">
                  <a:ea typeface="新細明體" pitchFamily="18" charset="-120"/>
                </a:endParaRPr>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zh-TW" altLang="en-US">
                  <a:ea typeface="新細明體" pitchFamily="18" charset="-120"/>
                </a:endParaRPr>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zh-TW" altLang="en-US">
                  <a:ea typeface="新細明體" pitchFamily="18" charset="-120"/>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zh-TW" altLang="en-US">
                  <a:ea typeface="新細明體" pitchFamily="18" charset="-120"/>
                </a:endParaRPr>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zh-TW" altLang="en-US">
                  <a:ea typeface="新細明體" pitchFamily="18" charset="-120"/>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zh-TW" altLang="en-US">
                  <a:ea typeface="新細明體" pitchFamily="18" charset="-120"/>
                </a:endParaRPr>
              </a:p>
            </p:txBody>
          </p:sp>
        </p:grpSp>
      </p:grpSp>
      <p:sp>
        <p:nvSpPr>
          <p:cNvPr id="3599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zh-TW" altLang="en-US"/>
              <a:t>按一下以編輯母片標題樣式</a:t>
            </a:r>
          </a:p>
        </p:txBody>
      </p:sp>
      <p:sp>
        <p:nvSpPr>
          <p:cNvPr id="3599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zh-TW" altLang="en-US"/>
              <a:t>按一下以編輯母片副標題樣式</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ltLang="zh-TW"/>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ltLang="zh-TW"/>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014E79C0-0F59-43D2-869E-D68F3772168B}"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56"/>
          <p:cNvSpPr>
            <a:spLocks noGrp="1" noChangeArrowheads="1"/>
          </p:cNvSpPr>
          <p:nvPr>
            <p:ph type="sldNum" sz="quarter" idx="12"/>
          </p:nvPr>
        </p:nvSpPr>
        <p:spPr>
          <a:ln/>
        </p:spPr>
        <p:txBody>
          <a:bodyPr/>
          <a:lstStyle>
            <a:lvl1pPr>
              <a:defRPr/>
            </a:lvl1pPr>
          </a:lstStyle>
          <a:p>
            <a:pPr>
              <a:defRPr/>
            </a:pPr>
            <a:fld id="{7981F4AD-618E-4BD2-99A6-2A9D517519E7}"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07188" y="228600"/>
            <a:ext cx="2135187" cy="58705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01625" y="228600"/>
            <a:ext cx="6253163" cy="58705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56"/>
          <p:cNvSpPr>
            <a:spLocks noGrp="1" noChangeArrowheads="1"/>
          </p:cNvSpPr>
          <p:nvPr>
            <p:ph type="sldNum" sz="quarter" idx="12"/>
          </p:nvPr>
        </p:nvSpPr>
        <p:spPr>
          <a:ln/>
        </p:spPr>
        <p:txBody>
          <a:bodyPr/>
          <a:lstStyle>
            <a:lvl1pPr>
              <a:defRPr/>
            </a:lvl1pPr>
          </a:lstStyle>
          <a:p>
            <a:pPr>
              <a:defRPr/>
            </a:pPr>
            <a:fld id="{594B4130-651E-41BF-BF2D-377B916B818B}"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301625" y="228600"/>
            <a:ext cx="854075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301625" y="1600200"/>
            <a:ext cx="4194175" cy="44989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194175" cy="2173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25888"/>
            <a:ext cx="4194175" cy="2173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15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156"/>
          <p:cNvSpPr>
            <a:spLocks noGrp="1" noChangeArrowheads="1"/>
          </p:cNvSpPr>
          <p:nvPr>
            <p:ph type="sldNum" sz="quarter" idx="12"/>
          </p:nvPr>
        </p:nvSpPr>
        <p:spPr>
          <a:ln/>
        </p:spPr>
        <p:txBody>
          <a:bodyPr/>
          <a:lstStyle>
            <a:lvl1pPr>
              <a:defRPr/>
            </a:lvl1pPr>
          </a:lstStyle>
          <a:p>
            <a:pPr>
              <a:defRPr/>
            </a:pPr>
            <a:fld id="{63718DFE-6D93-46D9-AA16-451B6FBD6F2B}"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301625" y="228600"/>
            <a:ext cx="854075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301625" y="1600200"/>
            <a:ext cx="4194175" cy="44989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194175" cy="44989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56"/>
          <p:cNvSpPr>
            <a:spLocks noGrp="1" noChangeArrowheads="1"/>
          </p:cNvSpPr>
          <p:nvPr>
            <p:ph type="sldNum" sz="quarter" idx="12"/>
          </p:nvPr>
        </p:nvSpPr>
        <p:spPr>
          <a:ln/>
        </p:spPr>
        <p:txBody>
          <a:bodyPr/>
          <a:lstStyle>
            <a:lvl1pPr>
              <a:defRPr/>
            </a:lvl1pPr>
          </a:lstStyle>
          <a:p>
            <a:pPr>
              <a:defRPr/>
            </a:pPr>
            <a:fld id="{90B6436B-5B7D-4C8B-A72A-B72FFA453577}" type="slidenum">
              <a:rPr lang="en-US" altLang="zh-TW"/>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301625" y="228600"/>
            <a:ext cx="854075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301625" y="1600200"/>
            <a:ext cx="4194175" cy="2173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194175" cy="2173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301625" y="3925888"/>
            <a:ext cx="4194175" cy="2173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25888"/>
            <a:ext cx="4194175" cy="2173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56"/>
          <p:cNvSpPr>
            <a:spLocks noGrp="1" noChangeArrowheads="1"/>
          </p:cNvSpPr>
          <p:nvPr>
            <p:ph type="sldNum" sz="quarter" idx="12"/>
          </p:nvPr>
        </p:nvSpPr>
        <p:spPr>
          <a:ln/>
        </p:spPr>
        <p:txBody>
          <a:bodyPr/>
          <a:lstStyle>
            <a:lvl1pPr>
              <a:defRPr/>
            </a:lvl1pPr>
          </a:lstStyle>
          <a:p>
            <a:pPr>
              <a:defRPr/>
            </a:pPr>
            <a:fld id="{CAF21E4F-2EBB-413D-8E6B-5C12177FB6E0}" type="slidenum">
              <a:rPr lang="en-US" altLang="zh-TW"/>
              <a:pPr>
                <a:defRPr/>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reserve="1">
  <p:cSld name="標題，文字及多媒體項目">
    <p:spTree>
      <p:nvGrpSpPr>
        <p:cNvPr id="1" name=""/>
        <p:cNvGrpSpPr/>
        <p:nvPr/>
      </p:nvGrpSpPr>
      <p:grpSpPr>
        <a:xfrm>
          <a:off x="0" y="0"/>
          <a:ext cx="0" cy="0"/>
          <a:chOff x="0" y="0"/>
          <a:chExt cx="0" cy="0"/>
        </a:xfrm>
      </p:grpSpPr>
      <p:sp>
        <p:nvSpPr>
          <p:cNvPr id="2" name="標題 1"/>
          <p:cNvSpPr>
            <a:spLocks noGrp="1"/>
          </p:cNvSpPr>
          <p:nvPr>
            <p:ph type="title"/>
          </p:nvPr>
        </p:nvSpPr>
        <p:spPr>
          <a:xfrm>
            <a:off x="301625" y="228600"/>
            <a:ext cx="854075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301625" y="1600200"/>
            <a:ext cx="4194175" cy="44989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媒體版面配置區 3"/>
          <p:cNvSpPr>
            <a:spLocks noGrp="1"/>
          </p:cNvSpPr>
          <p:nvPr>
            <p:ph type="media" sz="half" idx="2"/>
          </p:nvPr>
        </p:nvSpPr>
        <p:spPr>
          <a:xfrm>
            <a:off x="4648200" y="1600200"/>
            <a:ext cx="4194175" cy="4498975"/>
          </a:xfrm>
        </p:spPr>
        <p:txBody>
          <a:bodyPr/>
          <a:lstStyle/>
          <a:p>
            <a:pPr lvl="0"/>
            <a:endParaRPr lang="zh-TW" altLang="en-US" noProof="0"/>
          </a:p>
        </p:txBody>
      </p:sp>
      <p:sp>
        <p:nvSpPr>
          <p:cNvPr id="5" name="Rectangle 15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56"/>
          <p:cNvSpPr>
            <a:spLocks noGrp="1" noChangeArrowheads="1"/>
          </p:cNvSpPr>
          <p:nvPr>
            <p:ph type="sldNum" sz="quarter" idx="12"/>
          </p:nvPr>
        </p:nvSpPr>
        <p:spPr>
          <a:ln/>
        </p:spPr>
        <p:txBody>
          <a:bodyPr/>
          <a:lstStyle>
            <a:lvl1pPr>
              <a:defRPr/>
            </a:lvl1pPr>
          </a:lstStyle>
          <a:p>
            <a:pPr>
              <a:defRPr/>
            </a:pPr>
            <a:fld id="{7A224F7A-45AA-4328-ADA1-1C3091731AE3}" type="slidenum">
              <a:rPr lang="en-US" altLang="zh-TW"/>
              <a:pPr>
                <a:defRPr/>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301625" y="228600"/>
            <a:ext cx="854075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01625" y="1600200"/>
            <a:ext cx="4194175" cy="44989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194175" cy="2173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25888"/>
            <a:ext cx="4194175" cy="2173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15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156"/>
          <p:cNvSpPr>
            <a:spLocks noGrp="1" noChangeArrowheads="1"/>
          </p:cNvSpPr>
          <p:nvPr>
            <p:ph type="sldNum" sz="quarter" idx="12"/>
          </p:nvPr>
        </p:nvSpPr>
        <p:spPr>
          <a:ln/>
        </p:spPr>
        <p:txBody>
          <a:bodyPr/>
          <a:lstStyle>
            <a:lvl1pPr>
              <a:defRPr/>
            </a:lvl1pPr>
          </a:lstStyle>
          <a:p>
            <a:pPr>
              <a:defRPr/>
            </a:pPr>
            <a:fld id="{44D950B9-821C-44A9-AA33-9A37E325DAFE}"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56"/>
          <p:cNvSpPr>
            <a:spLocks noGrp="1" noChangeArrowheads="1"/>
          </p:cNvSpPr>
          <p:nvPr>
            <p:ph type="sldNum" sz="quarter" idx="12"/>
          </p:nvPr>
        </p:nvSpPr>
        <p:spPr>
          <a:ln/>
        </p:spPr>
        <p:txBody>
          <a:bodyPr/>
          <a:lstStyle>
            <a:lvl1pPr>
              <a:defRPr/>
            </a:lvl1pPr>
          </a:lstStyle>
          <a:p>
            <a:pPr>
              <a:defRPr/>
            </a:pPr>
            <a:fld id="{B3C2D01F-AAF7-4EDF-90A6-0234F2CAC9E7}"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56"/>
          <p:cNvSpPr>
            <a:spLocks noGrp="1" noChangeArrowheads="1"/>
          </p:cNvSpPr>
          <p:nvPr>
            <p:ph type="sldNum" sz="quarter" idx="12"/>
          </p:nvPr>
        </p:nvSpPr>
        <p:spPr>
          <a:ln/>
        </p:spPr>
        <p:txBody>
          <a:bodyPr/>
          <a:lstStyle>
            <a:lvl1pPr>
              <a:defRPr/>
            </a:lvl1pPr>
          </a:lstStyle>
          <a:p>
            <a:pPr>
              <a:defRPr/>
            </a:pPr>
            <a:fld id="{349001F1-0826-46F9-B384-2C54C487A71D}"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56"/>
          <p:cNvSpPr>
            <a:spLocks noGrp="1" noChangeArrowheads="1"/>
          </p:cNvSpPr>
          <p:nvPr>
            <p:ph type="sldNum" sz="quarter" idx="12"/>
          </p:nvPr>
        </p:nvSpPr>
        <p:spPr>
          <a:ln/>
        </p:spPr>
        <p:txBody>
          <a:bodyPr/>
          <a:lstStyle>
            <a:lvl1pPr>
              <a:defRPr/>
            </a:lvl1pPr>
          </a:lstStyle>
          <a:p>
            <a:pPr>
              <a:defRPr/>
            </a:pPr>
            <a:fld id="{6C4841F1-CED7-4E2F-A5C0-E036E921CB0D}"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56"/>
          <p:cNvSpPr>
            <a:spLocks noGrp="1" noChangeArrowheads="1"/>
          </p:cNvSpPr>
          <p:nvPr>
            <p:ph type="sldNum" sz="quarter" idx="12"/>
          </p:nvPr>
        </p:nvSpPr>
        <p:spPr>
          <a:ln/>
        </p:spPr>
        <p:txBody>
          <a:bodyPr/>
          <a:lstStyle>
            <a:lvl1pPr>
              <a:defRPr/>
            </a:lvl1pPr>
          </a:lstStyle>
          <a:p>
            <a:pPr>
              <a:defRPr/>
            </a:pPr>
            <a:fld id="{FCE3EF7A-E218-4BFC-8EC6-BFB9354B4CFA}"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56"/>
          <p:cNvSpPr>
            <a:spLocks noGrp="1" noChangeArrowheads="1"/>
          </p:cNvSpPr>
          <p:nvPr>
            <p:ph type="sldNum" sz="quarter" idx="12"/>
          </p:nvPr>
        </p:nvSpPr>
        <p:spPr>
          <a:ln/>
        </p:spPr>
        <p:txBody>
          <a:bodyPr/>
          <a:lstStyle>
            <a:lvl1pPr>
              <a:defRPr/>
            </a:lvl1pPr>
          </a:lstStyle>
          <a:p>
            <a:pPr>
              <a:defRPr/>
            </a:pPr>
            <a:fld id="{AE68D712-4D43-4BD9-8CE9-E5655A6ACA70}"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56"/>
          <p:cNvSpPr>
            <a:spLocks noGrp="1" noChangeArrowheads="1"/>
          </p:cNvSpPr>
          <p:nvPr>
            <p:ph type="sldNum" sz="quarter" idx="12"/>
          </p:nvPr>
        </p:nvSpPr>
        <p:spPr>
          <a:ln/>
        </p:spPr>
        <p:txBody>
          <a:bodyPr/>
          <a:lstStyle>
            <a:lvl1pPr>
              <a:defRPr/>
            </a:lvl1pPr>
          </a:lstStyle>
          <a:p>
            <a:pPr>
              <a:defRPr/>
            </a:pPr>
            <a:fld id="{22BBB3A5-320C-46FC-A37E-F08C5A11C17F}"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56"/>
          <p:cNvSpPr>
            <a:spLocks noGrp="1" noChangeArrowheads="1"/>
          </p:cNvSpPr>
          <p:nvPr>
            <p:ph type="sldNum" sz="quarter" idx="12"/>
          </p:nvPr>
        </p:nvSpPr>
        <p:spPr>
          <a:ln/>
        </p:spPr>
        <p:txBody>
          <a:bodyPr/>
          <a:lstStyle>
            <a:lvl1pPr>
              <a:defRPr/>
            </a:lvl1pPr>
          </a:lstStyle>
          <a:p>
            <a:pPr>
              <a:defRPr/>
            </a:pPr>
            <a:fld id="{6E0601A7-7C80-4F1E-AD04-2C45B5978A59}"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56"/>
          <p:cNvSpPr>
            <a:spLocks noGrp="1" noChangeArrowheads="1"/>
          </p:cNvSpPr>
          <p:nvPr>
            <p:ph type="sldNum" sz="quarter" idx="12"/>
          </p:nvPr>
        </p:nvSpPr>
        <p:spPr>
          <a:ln/>
        </p:spPr>
        <p:txBody>
          <a:bodyPr/>
          <a:lstStyle>
            <a:lvl1pPr>
              <a:defRPr/>
            </a:lvl1pPr>
          </a:lstStyle>
          <a:p>
            <a:pPr>
              <a:defRPr/>
            </a:pPr>
            <a:fld id="{DB260A99-8762-4ABC-807F-A40B307C8EF3}"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3482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3482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3482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3482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3482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3482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3482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3482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3482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3482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3483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3483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3483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zh-TW" altLang="en-US">
                  <a:ea typeface="新細明體" pitchFamily="18" charset="-120"/>
                </a:endParaRPr>
              </a:p>
            </p:txBody>
          </p:sp>
        </p:grpSp>
        <p:grpSp>
          <p:nvGrpSpPr>
            <p:cNvPr id="1033" name="Group 17"/>
            <p:cNvGrpSpPr>
              <a:grpSpLocks/>
            </p:cNvGrpSpPr>
            <p:nvPr userDrawn="1"/>
          </p:nvGrpSpPr>
          <p:grpSpPr bwMode="auto">
            <a:xfrm>
              <a:off x="0" y="2291"/>
              <a:ext cx="1385" cy="1702"/>
              <a:chOff x="0" y="2291"/>
              <a:chExt cx="1385" cy="1702"/>
            </a:xfrm>
          </p:grpSpPr>
          <p:sp>
            <p:nvSpPr>
              <p:cNvPr id="3483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3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3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3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3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3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4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4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4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4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4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4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4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4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4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4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5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5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5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5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5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5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5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5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5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5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6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6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6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6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6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6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6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6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6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6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7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7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7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7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7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7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7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7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7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7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8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8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8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8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8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8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8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8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8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8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9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9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9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9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9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9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9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9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zh-TW" altLang="en-US">
                  <a:ea typeface="新細明體" pitchFamily="18" charset="-120"/>
                </a:endParaRPr>
              </a:p>
            </p:txBody>
          </p:sp>
          <p:sp>
            <p:nvSpPr>
              <p:cNvPr id="3489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89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0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0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0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0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0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0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0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0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0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0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1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1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1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1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1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1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1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1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1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1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2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2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2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2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2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2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2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2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2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2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3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3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3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3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3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3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3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3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3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3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4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4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4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4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4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4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4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4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4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4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5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5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5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5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5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zh-TW" altLang="en-US">
                  <a:ea typeface="新細明體" pitchFamily="18" charset="-120"/>
                </a:endParaRPr>
              </a:p>
            </p:txBody>
          </p:sp>
          <p:sp>
            <p:nvSpPr>
              <p:cNvPr id="3495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zh-TW" altLang="en-US">
                  <a:ea typeface="新細明體" pitchFamily="18" charset="-120"/>
                </a:endParaRPr>
              </a:p>
            </p:txBody>
          </p:sp>
          <p:sp>
            <p:nvSpPr>
              <p:cNvPr id="3495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zh-TW" altLang="en-US">
                  <a:ea typeface="新細明體" pitchFamily="18" charset="-120"/>
                </a:endParaRPr>
              </a:p>
            </p:txBody>
          </p:sp>
          <p:sp>
            <p:nvSpPr>
              <p:cNvPr id="3495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zh-TW" altLang="en-US">
                  <a:ea typeface="新細明體" pitchFamily="18" charset="-120"/>
                </a:endParaRPr>
              </a:p>
            </p:txBody>
          </p:sp>
          <p:sp>
            <p:nvSpPr>
              <p:cNvPr id="3495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zh-TW" altLang="en-US">
                  <a:ea typeface="新細明體" pitchFamily="18" charset="-120"/>
                </a:endParaRPr>
              </a:p>
            </p:txBody>
          </p:sp>
          <p:sp>
            <p:nvSpPr>
              <p:cNvPr id="3495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zh-TW" altLang="en-US">
                  <a:ea typeface="新細明體" pitchFamily="18" charset="-120"/>
                </a:endParaRPr>
              </a:p>
            </p:txBody>
          </p:sp>
          <p:sp>
            <p:nvSpPr>
              <p:cNvPr id="3496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zh-TW" altLang="en-US">
                  <a:ea typeface="新細明體" pitchFamily="18" charset="-120"/>
                </a:endParaRPr>
              </a:p>
            </p:txBody>
          </p:sp>
          <p:sp>
            <p:nvSpPr>
              <p:cNvPr id="3496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zh-TW" altLang="en-US">
                  <a:ea typeface="新細明體" pitchFamily="18" charset="-120"/>
                </a:endParaRPr>
              </a:p>
            </p:txBody>
          </p:sp>
          <p:sp>
            <p:nvSpPr>
              <p:cNvPr id="3496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zh-TW" altLang="en-US">
                  <a:ea typeface="新細明體" pitchFamily="18" charset="-120"/>
                </a:endParaRPr>
              </a:p>
            </p:txBody>
          </p:sp>
          <p:sp>
            <p:nvSpPr>
              <p:cNvPr id="3496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6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3496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zh-TW" altLang="en-US">
                  <a:ea typeface="新細明體" pitchFamily="18" charset="-120"/>
                </a:endParaRPr>
              </a:p>
            </p:txBody>
          </p:sp>
          <p:sp>
            <p:nvSpPr>
              <p:cNvPr id="3496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zh-TW" altLang="en-US">
                  <a:ea typeface="新細明體" pitchFamily="18" charset="-120"/>
                </a:endParaRPr>
              </a:p>
            </p:txBody>
          </p:sp>
          <p:sp>
            <p:nvSpPr>
              <p:cNvPr id="3496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3496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zh-TW" altLang="en-US">
                  <a:ea typeface="新細明體" pitchFamily="18" charset="-120"/>
                </a:endParaRPr>
              </a:p>
            </p:txBody>
          </p:sp>
        </p:grpSp>
      </p:grpSp>
      <p:sp>
        <p:nvSpPr>
          <p:cNvPr id="3496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497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atin typeface="Arial" charset="0"/>
                <a:ea typeface="新細明體" pitchFamily="18" charset="-120"/>
              </a:defRPr>
            </a:lvl1pPr>
          </a:lstStyle>
          <a:p>
            <a:pPr>
              <a:defRPr/>
            </a:pPr>
            <a:endParaRPr lang="en-US" altLang="zh-TW"/>
          </a:p>
        </p:txBody>
      </p:sp>
      <p:sp>
        <p:nvSpPr>
          <p:cNvPr id="3497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atin typeface="Arial" charset="0"/>
                <a:ea typeface="新細明體" pitchFamily="18" charset="-120"/>
              </a:defRPr>
            </a:lvl1pPr>
          </a:lstStyle>
          <a:p>
            <a:pPr>
              <a:defRPr/>
            </a:pPr>
            <a:endParaRPr lang="en-US" altLang="zh-TW"/>
          </a:p>
        </p:txBody>
      </p:sp>
      <p:sp>
        <p:nvSpPr>
          <p:cNvPr id="3497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atin typeface="Arial" charset="0"/>
                <a:ea typeface="新細明體" pitchFamily="18" charset="-120"/>
              </a:defRPr>
            </a:lvl1pPr>
          </a:lstStyle>
          <a:p>
            <a:pPr>
              <a:defRPr/>
            </a:pPr>
            <a:fld id="{FDB83326-0CA3-4869-B369-B79FC0EB7F2F}" type="slidenum">
              <a:rPr lang="en-US" altLang="zh-TW"/>
              <a:pPr>
                <a:defRPr/>
              </a:pPr>
              <a:t>‹#›</a:t>
            </a:fld>
            <a:endParaRPr lang="en-US" altLang="zh-TW"/>
          </a:p>
        </p:txBody>
      </p:sp>
      <p:sp>
        <p:nvSpPr>
          <p:cNvPr id="3497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dk2" tx1="lt1" bg2="dk1" tx2="lt2" accent1="accent1" accent2="accent2" accent3="accent3" accent4="accent4" accent5="accent5" accent6="accent6" hlink="hlink" folHlink="folHlink"/>
  <p:sldLayoutIdLst>
    <p:sldLayoutId id="2147483757"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80000"/>
        <a:buFont typeface="Arial" charset="0"/>
        <a:buChar char="►"/>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Font typeface="Wingdings" pitchFamily="2" charset="2"/>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80000"/>
        <a:buFont typeface="Arial" charset="0"/>
        <a:buChar char="►"/>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80000"/>
        <a:buFont typeface="Arial" charset="0"/>
        <a:buChar char="►"/>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80000"/>
        <a:buFont typeface="Arial" charset="0"/>
        <a:buChar char="►"/>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80000"/>
        <a:buFont typeface="Arial" charset="0"/>
        <a:buChar char="►"/>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80000"/>
        <a:buFont typeface="Arial" charset="0"/>
        <a:buChar char="►"/>
        <a:defRPr kumimoji="1" sz="2000">
          <a:solidFill>
            <a:schemeClr val="tx1"/>
          </a:solidFill>
          <a:effectLst>
            <a:outerShdw blurRad="38100" dist="38100" dir="2700000" algn="tl">
              <a:srgbClr val="000000"/>
            </a:outerShdw>
          </a:effectLst>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Documents%20and%20Settings\Administrator\&#26700;&#38754;\eoc\&#38346;&#38296;&#27231;.wm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Documents%20and%20Settings\Administrator\&#26700;&#38754;\eoc\&#21319;&#38477;&#27231;.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C:\Documents%20and%20Settings\Administrator\&#26700;&#38754;\eoc\&#21319;&#38477;&#27231;2.wmv"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file:///C:\Documents%20and%20Settings\Administrator\&#26700;&#38754;\eoc\&#19978;&#36554;&#27850;&#20301;.wmv"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Rot="1" noChangeArrowheads="1"/>
          </p:cNvSpPr>
          <p:nvPr>
            <p:ph type="title"/>
          </p:nvPr>
        </p:nvSpPr>
        <p:spPr>
          <a:xfrm>
            <a:off x="323850" y="836613"/>
            <a:ext cx="8540750" cy="1143000"/>
          </a:xfrm>
          <a:noFill/>
        </p:spPr>
        <p:txBody>
          <a:bodyPr/>
          <a:lstStyle/>
          <a:p>
            <a:r>
              <a:rPr lang="zh-TW" altLang="en-US" sz="4000" smtClean="0">
                <a:effectLst/>
              </a:rPr>
              <a:t>暢通易達公共交通服務 </a:t>
            </a:r>
            <a:br>
              <a:rPr lang="zh-TW" altLang="en-US" sz="4000" smtClean="0">
                <a:effectLst/>
              </a:rPr>
            </a:br>
            <a:endParaRPr lang="zh-TW" altLang="en-US" sz="4000" smtClean="0">
              <a:effectLst/>
            </a:endParaRPr>
          </a:p>
        </p:txBody>
      </p:sp>
      <p:sp>
        <p:nvSpPr>
          <p:cNvPr id="3075" name="Rectangle 8"/>
          <p:cNvSpPr>
            <a:spLocks noChangeArrowheads="1"/>
          </p:cNvSpPr>
          <p:nvPr/>
        </p:nvSpPr>
        <p:spPr bwMode="auto">
          <a:xfrm>
            <a:off x="2411413" y="3357563"/>
            <a:ext cx="4572000" cy="1066800"/>
          </a:xfrm>
          <a:prstGeom prst="rect">
            <a:avLst/>
          </a:prstGeom>
          <a:noFill/>
          <a:ln w="9525">
            <a:noFill/>
            <a:miter lim="800000"/>
            <a:headEnd/>
            <a:tailEnd/>
          </a:ln>
        </p:spPr>
        <p:txBody>
          <a:bodyPr>
            <a:spAutoFit/>
          </a:bodyPr>
          <a:lstStyle/>
          <a:p>
            <a:pPr algn="ctr"/>
            <a:r>
              <a:rPr lang="zh-TW" altLang="en-US" sz="3200"/>
              <a:t>李遠大</a:t>
            </a:r>
          </a:p>
          <a:p>
            <a:pPr algn="ctr"/>
            <a:r>
              <a:rPr lang="en-US" altLang="zh-TW" sz="3200"/>
              <a:t>Sam Lee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Rot="1" noChangeArrowheads="1"/>
          </p:cNvSpPr>
          <p:nvPr>
            <p:ph type="body" sz="half" idx="4294967295"/>
          </p:nvPr>
        </p:nvSpPr>
        <p:spPr>
          <a:xfrm>
            <a:off x="0" y="5661025"/>
            <a:ext cx="4392613" cy="892175"/>
          </a:xfrm>
        </p:spPr>
        <p:txBody>
          <a:bodyPr/>
          <a:lstStyle/>
          <a:p>
            <a:pPr eaLnBrk="1" hangingPunct="1">
              <a:lnSpc>
                <a:spcPct val="90000"/>
              </a:lnSpc>
              <a:defRPr/>
            </a:pPr>
            <a:r>
              <a:rPr lang="zh-TW" altLang="zh-TW" sz="2400" smtClean="0"/>
              <a:t>約</a:t>
            </a:r>
            <a:r>
              <a:rPr lang="zh-TW" altLang="en-US" sz="2400" smtClean="0"/>
              <a:t>有 </a:t>
            </a:r>
            <a:r>
              <a:rPr lang="en-US" altLang="zh-TW" sz="2400" smtClean="0"/>
              <a:t>92</a:t>
            </a:r>
            <a:r>
              <a:rPr lang="zh-TW" altLang="en-US" sz="2400" smtClean="0"/>
              <a:t>車站</a:t>
            </a:r>
          </a:p>
          <a:p>
            <a:pPr eaLnBrk="1" hangingPunct="1">
              <a:lnSpc>
                <a:spcPct val="90000"/>
              </a:lnSpc>
              <a:defRPr/>
            </a:pPr>
            <a:r>
              <a:rPr lang="zh-TW" altLang="en-US" sz="2400" smtClean="0"/>
              <a:t>約</a:t>
            </a:r>
            <a:r>
              <a:rPr lang="en-US" altLang="zh-TW" sz="2400" smtClean="0"/>
              <a:t>10</a:t>
            </a:r>
            <a:r>
              <a:rPr lang="zh-TW" altLang="en-US" sz="2400" smtClean="0"/>
              <a:t>車站動工中</a:t>
            </a:r>
            <a:endParaRPr lang="en-US" altLang="zh-TW" sz="2400" smtClean="0"/>
          </a:p>
        </p:txBody>
      </p:sp>
      <p:pic>
        <p:nvPicPr>
          <p:cNvPr id="12291" name="Picture 8" descr="P1010729"/>
          <p:cNvPicPr>
            <a:picLocks noChangeAspect="1" noChangeArrowheads="1"/>
          </p:cNvPicPr>
          <p:nvPr/>
        </p:nvPicPr>
        <p:blipFill>
          <a:blip r:embed="rId2" cstate="print"/>
          <a:srcRect/>
          <a:stretch>
            <a:fillRect/>
          </a:stretch>
        </p:blipFill>
        <p:spPr bwMode="auto">
          <a:xfrm>
            <a:off x="179388" y="981075"/>
            <a:ext cx="3079750" cy="4105275"/>
          </a:xfrm>
          <a:prstGeom prst="rect">
            <a:avLst/>
          </a:prstGeom>
          <a:noFill/>
          <a:ln w="9525">
            <a:noFill/>
            <a:miter lim="800000"/>
            <a:headEnd/>
            <a:tailEnd/>
          </a:ln>
        </p:spPr>
      </p:pic>
      <p:sp>
        <p:nvSpPr>
          <p:cNvPr id="37897" name="Rectangle 9"/>
          <p:cNvSpPr>
            <a:spLocks noRot="1" noChangeArrowheads="1"/>
          </p:cNvSpPr>
          <p:nvPr/>
        </p:nvSpPr>
        <p:spPr bwMode="auto">
          <a:xfrm>
            <a:off x="3643313" y="5143500"/>
            <a:ext cx="5500687" cy="1484313"/>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Arial" charset="0"/>
              <a:buChar char="►"/>
              <a:defRPr/>
            </a:pPr>
            <a:endParaRPr lang="en-US" altLang="zh-TW" sz="2400">
              <a:effectLst>
                <a:outerShdw blurRad="38100" dist="38100" dir="2700000" algn="tl">
                  <a:srgbClr val="000000"/>
                </a:outerShdw>
              </a:effectLst>
            </a:endParaRPr>
          </a:p>
        </p:txBody>
      </p:sp>
      <p:pic>
        <p:nvPicPr>
          <p:cNvPr id="12293" name="Picture 11" descr="P1100262"/>
          <p:cNvPicPr>
            <a:picLocks noGrp="1" noChangeAspect="1" noChangeArrowheads="1"/>
          </p:cNvPicPr>
          <p:nvPr>
            <p:ph sz="quarter" idx="4294967295"/>
          </p:nvPr>
        </p:nvPicPr>
        <p:blipFill>
          <a:blip r:embed="rId3" cstate="print"/>
          <a:srcRect/>
          <a:stretch>
            <a:fillRect/>
          </a:stretch>
        </p:blipFill>
        <p:spPr>
          <a:xfrm>
            <a:off x="3348038" y="981075"/>
            <a:ext cx="5440362" cy="4081463"/>
          </a:xfrm>
          <a:noFill/>
        </p:spPr>
      </p:pic>
      <p:sp>
        <p:nvSpPr>
          <p:cNvPr id="94214" name="Rectangle 6"/>
          <p:cNvSpPr>
            <a:spLocks noChangeArrowheads="1"/>
          </p:cNvSpPr>
          <p:nvPr/>
        </p:nvSpPr>
        <p:spPr bwMode="auto">
          <a:xfrm>
            <a:off x="3563938" y="23813"/>
            <a:ext cx="2916237" cy="641350"/>
          </a:xfrm>
          <a:prstGeom prst="rect">
            <a:avLst/>
          </a:prstGeom>
          <a:noFill/>
          <a:ln w="9525">
            <a:noFill/>
            <a:miter lim="800000"/>
            <a:headEnd/>
            <a:tailEnd/>
          </a:ln>
          <a:effectLst/>
        </p:spPr>
        <p:txBody>
          <a:bodyPr wrap="none">
            <a:spAutoFit/>
          </a:bodyPr>
          <a:lstStyle/>
          <a:p>
            <a:pPr>
              <a:defRPr/>
            </a:pPr>
            <a:r>
              <a:rPr lang="zh-TW" altLang="en-US" sz="3600">
                <a:effectLst>
                  <a:outerShdw blurRad="38100" dist="38100" dir="2700000" algn="tl">
                    <a:srgbClr val="000000"/>
                  </a:outerShdw>
                </a:effectLst>
              </a:rPr>
              <a:t>香港鐵路</a:t>
            </a:r>
            <a:r>
              <a:rPr lang="en-US" altLang="zh-TW" sz="3600">
                <a:effectLst>
                  <a:outerShdw blurRad="38100" dist="38100" dir="2700000" algn="tl">
                    <a:srgbClr val="000000"/>
                  </a:outerShdw>
                </a:effectLst>
              </a:rPr>
              <a:t>MRT</a:t>
            </a:r>
          </a:p>
        </p:txBody>
      </p:sp>
      <p:sp>
        <p:nvSpPr>
          <p:cNvPr id="94215" name="Text Box 7"/>
          <p:cNvSpPr txBox="1">
            <a:spLocks noChangeArrowheads="1"/>
          </p:cNvSpPr>
          <p:nvPr/>
        </p:nvSpPr>
        <p:spPr bwMode="auto">
          <a:xfrm>
            <a:off x="5992813" y="5567363"/>
            <a:ext cx="3165475" cy="2301875"/>
          </a:xfrm>
          <a:prstGeom prst="rect">
            <a:avLst/>
          </a:prstGeom>
          <a:noFill/>
          <a:ln w="9525">
            <a:noFill/>
            <a:miter lim="800000"/>
            <a:headEnd/>
            <a:tailEnd/>
          </a:ln>
          <a:effectLst/>
        </p:spPr>
        <p:txBody>
          <a:bodyPr wrap="none">
            <a:spAutoFit/>
          </a:bodyPr>
          <a:lstStyle/>
          <a:p>
            <a:pPr>
              <a:lnSpc>
                <a:spcPct val="90000"/>
              </a:lnSpc>
              <a:spcBef>
                <a:spcPct val="20000"/>
              </a:spcBef>
              <a:buClr>
                <a:schemeClr val="hlink"/>
              </a:buClr>
              <a:buSzPct val="80000"/>
              <a:buFont typeface="Arial" charset="0"/>
              <a:buChar char="►"/>
              <a:defRPr/>
            </a:pPr>
            <a:r>
              <a:rPr lang="zh-TW" altLang="en-US" sz="2400">
                <a:effectLst>
                  <a:outerShdw blurRad="38100" dist="38100" dir="2700000" algn="tl">
                    <a:srgbClr val="000000"/>
                  </a:outerShdw>
                </a:effectLst>
              </a:rPr>
              <a:t>天后、炮台山無法設</a:t>
            </a:r>
          </a:p>
          <a:p>
            <a:pPr>
              <a:lnSpc>
                <a:spcPct val="90000"/>
              </a:lnSpc>
              <a:spcBef>
                <a:spcPct val="20000"/>
              </a:spcBef>
              <a:buClr>
                <a:schemeClr val="hlink"/>
              </a:buClr>
              <a:buSzPct val="80000"/>
              <a:buFont typeface="Arial" charset="0"/>
              <a:buNone/>
              <a:defRPr/>
            </a:pPr>
            <a:r>
              <a:rPr lang="zh-TW" altLang="en-US" sz="2400">
                <a:effectLst>
                  <a:outerShdw blurRad="38100" dist="38100" dir="2700000" algn="tl">
                    <a:srgbClr val="000000"/>
                  </a:outerShdw>
                </a:effectLst>
              </a:rPr>
              <a:t>   置升降機到路面</a:t>
            </a:r>
          </a:p>
          <a:p>
            <a:pPr>
              <a:lnSpc>
                <a:spcPct val="90000"/>
              </a:lnSpc>
              <a:spcBef>
                <a:spcPct val="20000"/>
              </a:spcBef>
              <a:buClr>
                <a:schemeClr val="hlink"/>
              </a:buClr>
              <a:buSzPct val="80000"/>
              <a:buFont typeface="Arial" charset="0"/>
              <a:buChar char="►"/>
              <a:defRPr/>
            </a:pPr>
            <a:r>
              <a:rPr lang="zh-TW" altLang="en-US" sz="2400">
                <a:effectLst>
                  <a:outerShdw blurRad="38100" dist="38100" dir="2700000" algn="tl">
                    <a:srgbClr val="000000"/>
                  </a:outerShdw>
                </a:effectLst>
              </a:rPr>
              <a:t>沙田馬場車站</a:t>
            </a:r>
          </a:p>
          <a:p>
            <a:pPr>
              <a:lnSpc>
                <a:spcPct val="90000"/>
              </a:lnSpc>
              <a:spcBef>
                <a:spcPct val="20000"/>
              </a:spcBef>
              <a:buClr>
                <a:schemeClr val="hlink"/>
              </a:buClr>
              <a:buSzPct val="80000"/>
              <a:buFont typeface="Arial" charset="0"/>
              <a:buNone/>
              <a:defRPr/>
            </a:pPr>
            <a:endParaRPr lang="zh-TW" altLang="en-US" sz="2400">
              <a:effectLst>
                <a:outerShdw blurRad="38100" dist="38100" dir="2700000" algn="tl">
                  <a:srgbClr val="000000"/>
                </a:outerShdw>
              </a:effectLst>
            </a:endParaRPr>
          </a:p>
          <a:p>
            <a:pPr>
              <a:lnSpc>
                <a:spcPct val="90000"/>
              </a:lnSpc>
              <a:spcBef>
                <a:spcPct val="20000"/>
              </a:spcBef>
              <a:buClr>
                <a:schemeClr val="hlink"/>
              </a:buClr>
              <a:buSzPct val="80000"/>
              <a:buFont typeface="Arial" charset="0"/>
              <a:buNone/>
              <a:defRPr/>
            </a:pPr>
            <a:endParaRPr lang="zh-TW" altLang="en-US" sz="2400">
              <a:effectLst>
                <a:outerShdw blurRad="38100" dist="38100" dir="2700000" algn="tl">
                  <a:srgbClr val="000000"/>
                </a:outerShdw>
              </a:effectLst>
            </a:endParaRPr>
          </a:p>
          <a:p>
            <a:pPr>
              <a:defRPr/>
            </a:pPr>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noFill/>
        </p:spPr>
        <p:txBody>
          <a:bodyPr/>
          <a:lstStyle/>
          <a:p>
            <a:r>
              <a:rPr lang="zh-TW" altLang="en-US" smtClean="0">
                <a:effectLst/>
              </a:rPr>
              <a:t>建議</a:t>
            </a:r>
          </a:p>
        </p:txBody>
      </p:sp>
      <p:sp>
        <p:nvSpPr>
          <p:cNvPr id="13315" name="Rectangle 3"/>
          <p:cNvSpPr>
            <a:spLocks noGrp="1" noRot="1" noChangeArrowheads="1"/>
          </p:cNvSpPr>
          <p:nvPr>
            <p:ph type="body" sz="half" idx="1"/>
          </p:nvPr>
        </p:nvSpPr>
        <p:spPr>
          <a:noFill/>
        </p:spPr>
        <p:txBody>
          <a:bodyPr/>
          <a:lstStyle/>
          <a:p>
            <a:r>
              <a:rPr lang="zh-TW" altLang="en-US" sz="2800" smtClean="0">
                <a:effectLst/>
              </a:rPr>
              <a:t>增加闊閘機</a:t>
            </a:r>
          </a:p>
          <a:p>
            <a:r>
              <a:rPr lang="zh-TW" altLang="en-US" sz="2800" smtClean="0">
                <a:effectLst/>
              </a:rPr>
              <a:t>繁忙車站增加升降機</a:t>
            </a:r>
          </a:p>
          <a:p>
            <a:r>
              <a:rPr lang="zh-TW" altLang="en-US" sz="2800" smtClean="0">
                <a:effectLst/>
              </a:rPr>
              <a:t>盡快完成各站到路面升降機 </a:t>
            </a:r>
          </a:p>
          <a:p>
            <a:r>
              <a:rPr lang="zh-TW" altLang="en-US" sz="2800" smtClean="0">
                <a:effectLst/>
              </a:rPr>
              <a:t>改善月台與車箱空隙</a:t>
            </a:r>
          </a:p>
          <a:p>
            <a:r>
              <a:rPr lang="zh-TW" altLang="en-US" sz="2800" smtClean="0">
                <a:effectLst/>
              </a:rPr>
              <a:t>員工服務贊賞</a:t>
            </a:r>
          </a:p>
          <a:p>
            <a:endParaRPr lang="zh-TW" altLang="en-US" sz="2800" smtClean="0">
              <a:effectLst/>
            </a:endParaRPr>
          </a:p>
        </p:txBody>
      </p:sp>
      <p:sp>
        <p:nvSpPr>
          <p:cNvPr id="13316" name="Rectangle 6"/>
          <p:cNvSpPr>
            <a:spLocks noGrp="1" noRot="1" noChangeArrowheads="1" noTextEdit="1"/>
          </p:cNvSpPr>
          <p:nvPr>
            <p:ph type="media" sz="half" idx="2"/>
          </p:nvPr>
        </p:nvSpPr>
        <p:spPr>
          <a:noFill/>
        </p:spPr>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noFill/>
        </p:spPr>
        <p:txBody>
          <a:bodyPr/>
          <a:lstStyle/>
          <a:p>
            <a:r>
              <a:rPr lang="zh-TW" altLang="en-US" smtClean="0">
                <a:effectLst/>
              </a:rPr>
              <a:t>增加闊閘機</a:t>
            </a:r>
          </a:p>
        </p:txBody>
      </p:sp>
      <p:pic>
        <p:nvPicPr>
          <p:cNvPr id="95243" name="闊閘機.wmv">
            <a:hlinkClick r:id="" action="ppaction://media"/>
          </p:cNvPr>
          <p:cNvPicPr>
            <a:picLocks noGrp="1" noRot="1" noChangeAspect="1" noChangeArrowheads="1"/>
          </p:cNvPicPr>
          <p:nvPr>
            <p:ph idx="1"/>
            <a:videoFile r:link="rId1"/>
          </p:nvPr>
        </p:nvPicPr>
        <p:blipFill>
          <a:blip r:embed="rId3" cstate="print"/>
          <a:srcRect/>
          <a:stretch>
            <a:fillRect/>
          </a:stretch>
        </p:blipFill>
        <p:spPr>
          <a:xfrm>
            <a:off x="1524000" y="1563688"/>
            <a:ext cx="6096000" cy="4572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524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5243"/>
                                        </p:tgtEl>
                                      </p:cBhvr>
                                    </p:cmd>
                                  </p:childTnLst>
                                </p:cTn>
                              </p:par>
                            </p:childTnLst>
                          </p:cTn>
                        </p:par>
                      </p:childTnLst>
                    </p:cTn>
                  </p:par>
                </p:childTnLst>
              </p:cTn>
              <p:nextCondLst>
                <p:cond evt="onClick" delay="0">
                  <p:tgtEl>
                    <p:spTgt spid="95243"/>
                  </p:tgtEl>
                </p:cond>
              </p:nextCondLst>
            </p:seq>
            <p:video>
              <p:cMediaNode>
                <p:cTn id="7" fill="hold" display="0">
                  <p:stCondLst>
                    <p:cond delay="indefinite"/>
                  </p:stCondLst>
                  <p:endCondLst>
                    <p:cond evt="onNext" delay="0">
                      <p:tgtEl>
                        <p:sldTgt/>
                      </p:tgtEl>
                    </p:cond>
                    <p:cond evt="onPrev" delay="0">
                      <p:tgtEl>
                        <p:sldTgt/>
                      </p:tgtEl>
                    </p:cond>
                  </p:endCondLst>
                </p:cTn>
                <p:tgtEl>
                  <p:spTgt spid="9524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noFill/>
        </p:spPr>
        <p:txBody>
          <a:bodyPr/>
          <a:lstStyle/>
          <a:p>
            <a:r>
              <a:rPr lang="zh-TW" altLang="en-US" sz="4000" smtClean="0">
                <a:effectLst/>
              </a:rPr>
              <a:t>繁忙車站增加升降機</a:t>
            </a:r>
            <a:br>
              <a:rPr lang="zh-TW" altLang="en-US" sz="4000" smtClean="0">
                <a:effectLst/>
              </a:rPr>
            </a:br>
            <a:endParaRPr lang="zh-TW" altLang="en-US" sz="4000" smtClean="0">
              <a:effectLst/>
            </a:endParaRPr>
          </a:p>
        </p:txBody>
      </p:sp>
      <p:pic>
        <p:nvPicPr>
          <p:cNvPr id="98311" name="升降機.wmv">
            <a:hlinkClick r:id="" action="ppaction://media"/>
          </p:cNvPr>
          <p:cNvPicPr>
            <a:picLocks noGrp="1" noRot="1" noChangeAspect="1" noChangeArrowheads="1"/>
          </p:cNvPicPr>
          <p:nvPr>
            <p:ph idx="1"/>
            <a:videoFile r:link="rId1"/>
          </p:nvPr>
        </p:nvPicPr>
        <p:blipFill>
          <a:blip r:embed="rId3" cstate="print"/>
          <a:srcRect/>
          <a:stretch>
            <a:fillRect/>
          </a:stretch>
        </p:blipFill>
        <p:spPr>
          <a:xfrm>
            <a:off x="1143000" y="1563688"/>
            <a:ext cx="6858000" cy="4572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83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8311"/>
                                        </p:tgtEl>
                                      </p:cBhvr>
                                    </p:cmd>
                                  </p:childTnLst>
                                </p:cTn>
                              </p:par>
                            </p:childTnLst>
                          </p:cTn>
                        </p:par>
                      </p:childTnLst>
                    </p:cTn>
                  </p:par>
                </p:childTnLst>
              </p:cTn>
              <p:nextCondLst>
                <p:cond evt="onClick" delay="0">
                  <p:tgtEl>
                    <p:spTgt spid="98311"/>
                  </p:tgtEl>
                </p:cond>
              </p:nextCondLst>
            </p:seq>
            <p:video>
              <p:cMediaNode>
                <p:cTn id="7" fill="hold" display="0">
                  <p:stCondLst>
                    <p:cond delay="indefinite"/>
                  </p:stCondLst>
                  <p:endCondLst>
                    <p:cond evt="onNext" delay="0">
                      <p:tgtEl>
                        <p:sldTgt/>
                      </p:tgtEl>
                    </p:cond>
                    <p:cond evt="onPrev" delay="0">
                      <p:tgtEl>
                        <p:sldTgt/>
                      </p:tgtEl>
                    </p:cond>
                  </p:endCondLst>
                </p:cTn>
                <p:tgtEl>
                  <p:spTgt spid="98311"/>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noFill/>
        </p:spPr>
        <p:txBody>
          <a:bodyPr/>
          <a:lstStyle/>
          <a:p>
            <a:r>
              <a:rPr lang="zh-TW" altLang="en-US" sz="4000" smtClean="0">
                <a:effectLst/>
              </a:rPr>
              <a:t>繁忙車站增加升降機</a:t>
            </a:r>
            <a:br>
              <a:rPr lang="zh-TW" altLang="en-US" sz="4000" smtClean="0">
                <a:effectLst/>
              </a:rPr>
            </a:br>
            <a:endParaRPr lang="zh-TW" altLang="en-US" sz="4000" smtClean="0">
              <a:effectLst/>
            </a:endParaRPr>
          </a:p>
        </p:txBody>
      </p:sp>
      <p:pic>
        <p:nvPicPr>
          <p:cNvPr id="109575" name="升降機2.wmv">
            <a:hlinkClick r:id="" action="ppaction://media"/>
          </p:cNvPr>
          <p:cNvPicPr>
            <a:picLocks noGrp="1" noRot="1" noChangeAspect="1" noChangeArrowheads="1"/>
          </p:cNvPicPr>
          <p:nvPr>
            <p:ph idx="1"/>
            <a:videoFile r:link="rId1"/>
          </p:nvPr>
        </p:nvPicPr>
        <p:blipFill>
          <a:blip r:embed="rId3" cstate="print"/>
          <a:srcRect/>
          <a:stretch>
            <a:fillRect/>
          </a:stretch>
        </p:blipFill>
        <p:spPr>
          <a:xfrm>
            <a:off x="1524000" y="1563688"/>
            <a:ext cx="6096000" cy="4572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957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9575"/>
                                        </p:tgtEl>
                                      </p:cBhvr>
                                    </p:cmd>
                                  </p:childTnLst>
                                </p:cTn>
                              </p:par>
                            </p:childTnLst>
                          </p:cTn>
                        </p:par>
                      </p:childTnLst>
                    </p:cTn>
                  </p:par>
                </p:childTnLst>
              </p:cTn>
              <p:nextCondLst>
                <p:cond evt="onClick" delay="0">
                  <p:tgtEl>
                    <p:spTgt spid="109575"/>
                  </p:tgtEl>
                </p:cond>
              </p:nextCondLst>
            </p:seq>
            <p:video>
              <p:cMediaNode>
                <p:cTn id="7" fill="hold" display="0">
                  <p:stCondLst>
                    <p:cond delay="indefinite"/>
                  </p:stCondLst>
                  <p:endCondLst>
                    <p:cond evt="onNext" delay="0">
                      <p:tgtEl>
                        <p:sldTgt/>
                      </p:tgtEl>
                    </p:cond>
                    <p:cond evt="onPrev" delay="0">
                      <p:tgtEl>
                        <p:sldTgt/>
                      </p:tgtEl>
                    </p:cond>
                  </p:endCondLst>
                </p:cTn>
                <p:tgtEl>
                  <p:spTgt spid="10957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noFill/>
        </p:spPr>
        <p:txBody>
          <a:bodyPr/>
          <a:lstStyle/>
          <a:p>
            <a:r>
              <a:rPr lang="zh-TW" altLang="en-US" sz="4000" smtClean="0">
                <a:effectLst/>
              </a:rPr>
              <a:t>盡快完成各站到路面升降機 </a:t>
            </a:r>
            <a:br>
              <a:rPr lang="zh-TW" altLang="en-US" sz="4000" smtClean="0">
                <a:effectLst/>
              </a:rPr>
            </a:br>
            <a:endParaRPr lang="zh-TW" altLang="en-US" sz="4000" smtClean="0">
              <a:effectLst/>
            </a:endParaRPr>
          </a:p>
        </p:txBody>
      </p:sp>
      <p:pic>
        <p:nvPicPr>
          <p:cNvPr id="17411" name="Picture 4" descr="IMAG0433"/>
          <p:cNvPicPr>
            <a:picLocks noGrp="1" noChangeAspect="1" noChangeArrowheads="1"/>
          </p:cNvPicPr>
          <p:nvPr>
            <p:ph idx="1"/>
          </p:nvPr>
        </p:nvPicPr>
        <p:blipFill>
          <a:blip r:embed="rId2" cstate="print"/>
          <a:srcRect/>
          <a:stretch>
            <a:fillRect/>
          </a:stretch>
        </p:blipFill>
        <p:spPr>
          <a:xfrm>
            <a:off x="755650" y="1028700"/>
            <a:ext cx="7740650" cy="58293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noFill/>
        </p:spPr>
        <p:txBody>
          <a:bodyPr/>
          <a:lstStyle/>
          <a:p>
            <a:r>
              <a:rPr lang="zh-TW" altLang="en-US" smtClean="0">
                <a:effectLst/>
              </a:rPr>
              <a:t>改善月台與車箱空隙</a:t>
            </a:r>
          </a:p>
        </p:txBody>
      </p:sp>
      <p:pic>
        <p:nvPicPr>
          <p:cNvPr id="18435" name="Picture 3" descr="IMG_3057"/>
          <p:cNvPicPr>
            <a:picLocks noGrp="1" noChangeAspect="1" noChangeArrowheads="1"/>
          </p:cNvPicPr>
          <p:nvPr>
            <p:ph sz="half" idx="1"/>
          </p:nvPr>
        </p:nvPicPr>
        <p:blipFill>
          <a:blip r:embed="rId2" cstate="print"/>
          <a:srcRect/>
          <a:stretch>
            <a:fillRect/>
          </a:stretch>
        </p:blipFill>
        <p:spPr>
          <a:xfrm>
            <a:off x="4949825" y="3713163"/>
            <a:ext cx="4194175" cy="3144837"/>
          </a:xfrm>
        </p:spPr>
      </p:pic>
      <p:pic>
        <p:nvPicPr>
          <p:cNvPr id="18436" name="Picture 4" descr="IMG_3056"/>
          <p:cNvPicPr>
            <a:picLocks noGrp="1" noChangeAspect="1" noChangeArrowheads="1"/>
          </p:cNvPicPr>
          <p:nvPr>
            <p:ph sz="half" idx="2"/>
          </p:nvPr>
        </p:nvPicPr>
        <p:blipFill>
          <a:blip r:embed="rId3" cstate="print"/>
          <a:srcRect/>
          <a:stretch>
            <a:fillRect/>
          </a:stretch>
        </p:blipFill>
        <p:spPr>
          <a:xfrm>
            <a:off x="0" y="1557338"/>
            <a:ext cx="4787900" cy="3589337"/>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noFill/>
        </p:spPr>
        <p:txBody>
          <a:bodyPr/>
          <a:lstStyle/>
          <a:p>
            <a:r>
              <a:rPr lang="zh-TW" altLang="en-US" smtClean="0">
                <a:effectLst/>
              </a:rPr>
              <a:t>改善月台與車箱空隙</a:t>
            </a:r>
          </a:p>
        </p:txBody>
      </p:sp>
      <p:pic>
        <p:nvPicPr>
          <p:cNvPr id="19459" name="Picture 7" descr="21"/>
          <p:cNvPicPr>
            <a:picLocks noGrp="1" noChangeAspect="1" noChangeArrowheads="1"/>
          </p:cNvPicPr>
          <p:nvPr>
            <p:ph sz="half" idx="1"/>
          </p:nvPr>
        </p:nvPicPr>
        <p:blipFill>
          <a:blip r:embed="rId2" cstate="print"/>
          <a:srcRect/>
          <a:stretch>
            <a:fillRect/>
          </a:stretch>
        </p:blipFill>
        <p:spPr>
          <a:xfrm>
            <a:off x="0" y="1484313"/>
            <a:ext cx="4016375" cy="5373687"/>
          </a:xfrm>
        </p:spPr>
      </p:pic>
      <p:pic>
        <p:nvPicPr>
          <p:cNvPr id="19460" name="Picture 8" descr="未命名"/>
          <p:cNvPicPr>
            <a:picLocks noGrp="1" noChangeAspect="1" noChangeArrowheads="1"/>
          </p:cNvPicPr>
          <p:nvPr>
            <p:ph sz="half" idx="2"/>
          </p:nvPr>
        </p:nvPicPr>
        <p:blipFill>
          <a:blip r:embed="rId3" cstate="print"/>
          <a:srcRect/>
          <a:stretch>
            <a:fillRect/>
          </a:stretch>
        </p:blipFill>
        <p:spPr>
          <a:xfrm>
            <a:off x="4284663" y="1700213"/>
            <a:ext cx="4859337" cy="36322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8"/>
          <p:cNvPicPr>
            <a:picLocks noGrp="1" noChangeAspect="1" noChangeArrowheads="1"/>
          </p:cNvPicPr>
          <p:nvPr>
            <p:ph idx="1"/>
          </p:nvPr>
        </p:nvPicPr>
        <p:blipFill>
          <a:blip r:embed="rId2" cstate="print"/>
          <a:srcRect/>
          <a:stretch>
            <a:fillRect/>
          </a:stretch>
        </p:blipFill>
        <p:spPr>
          <a:xfrm>
            <a:off x="1684338" y="0"/>
            <a:ext cx="5145087" cy="6858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noFill/>
        </p:spPr>
        <p:txBody>
          <a:bodyPr/>
          <a:lstStyle/>
          <a:p>
            <a:r>
              <a:rPr lang="zh-TW" altLang="en-US" smtClean="0">
                <a:effectLst/>
              </a:rPr>
              <a:t>建議</a:t>
            </a:r>
          </a:p>
        </p:txBody>
      </p:sp>
      <p:sp>
        <p:nvSpPr>
          <p:cNvPr id="21507" name="Rectangle 3"/>
          <p:cNvSpPr>
            <a:spLocks noGrp="1" noRot="1" noChangeArrowheads="1"/>
          </p:cNvSpPr>
          <p:nvPr>
            <p:ph type="body" sz="half" idx="1"/>
          </p:nvPr>
        </p:nvSpPr>
        <p:spPr>
          <a:noFill/>
        </p:spPr>
        <p:txBody>
          <a:bodyPr/>
          <a:lstStyle/>
          <a:p>
            <a:r>
              <a:rPr lang="zh-TW" altLang="en-US" sz="2800" smtClean="0">
                <a:effectLst/>
              </a:rPr>
              <a:t>增加闊閘機</a:t>
            </a:r>
          </a:p>
          <a:p>
            <a:r>
              <a:rPr lang="zh-TW" altLang="en-US" sz="2800" smtClean="0">
                <a:effectLst/>
              </a:rPr>
              <a:t>繁忙車站增加升降機</a:t>
            </a:r>
          </a:p>
          <a:p>
            <a:r>
              <a:rPr lang="zh-TW" altLang="en-US" sz="2800" smtClean="0">
                <a:effectLst/>
              </a:rPr>
              <a:t>盡快完成各站到路面升降機</a:t>
            </a:r>
          </a:p>
          <a:p>
            <a:r>
              <a:rPr lang="zh-TW" altLang="en-US" sz="2800" smtClean="0">
                <a:effectLst/>
              </a:rPr>
              <a:t>改善月台與車箱空隙</a:t>
            </a:r>
          </a:p>
          <a:p>
            <a:r>
              <a:rPr lang="zh-TW" altLang="en-US" sz="2800" smtClean="0">
                <a:effectLst/>
              </a:rPr>
              <a:t>員工服務贊賞</a:t>
            </a:r>
          </a:p>
          <a:p>
            <a:endParaRPr lang="zh-TW" altLang="en-US" sz="2800" smtClean="0">
              <a:effectLst/>
            </a:endParaRPr>
          </a:p>
        </p:txBody>
      </p:sp>
      <p:sp>
        <p:nvSpPr>
          <p:cNvPr id="21508" name="Rectangle 4"/>
          <p:cNvSpPr>
            <a:spLocks noGrp="1" noRot="1" noChangeArrowheads="1" noTextEdit="1"/>
          </p:cNvSpPr>
          <p:nvPr>
            <p:ph type="media" sz="half" idx="2"/>
          </p:nvPr>
        </p:nvSpPr>
        <p:spPr>
          <a:no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Rot="1" noChangeArrowheads="1"/>
          </p:cNvSpPr>
          <p:nvPr>
            <p:ph type="body" sz="half" idx="4294967295"/>
          </p:nvPr>
        </p:nvSpPr>
        <p:spPr>
          <a:xfrm>
            <a:off x="0" y="5157788"/>
            <a:ext cx="5689600" cy="1858962"/>
          </a:xfrm>
        </p:spPr>
        <p:txBody>
          <a:bodyPr/>
          <a:lstStyle/>
          <a:p>
            <a:pPr eaLnBrk="1" hangingPunct="1">
              <a:lnSpc>
                <a:spcPct val="90000"/>
              </a:lnSpc>
              <a:defRPr/>
            </a:pPr>
            <a:r>
              <a:rPr lang="zh-TW" altLang="en-US" sz="2800" smtClean="0">
                <a:latin typeface="Arial" charset="0"/>
                <a:cs typeface="Arial" charset="0"/>
              </a:rPr>
              <a:t>現時已約有 </a:t>
            </a:r>
            <a:r>
              <a:rPr lang="en-US" altLang="zh-TW" sz="2800" smtClean="0">
                <a:latin typeface="Arial" charset="0"/>
                <a:cs typeface="Arial" charset="0"/>
              </a:rPr>
              <a:t>65%</a:t>
            </a:r>
            <a:r>
              <a:rPr lang="zh-TW" altLang="en-US" sz="2800" smtClean="0">
                <a:latin typeface="Arial" charset="0"/>
                <a:cs typeface="Arial" charset="0"/>
              </a:rPr>
              <a:t>多的無障礙公共巴士（約</a:t>
            </a:r>
            <a:r>
              <a:rPr lang="en-US" altLang="zh-TW" sz="2800" smtClean="0">
                <a:latin typeface="Arial" charset="0"/>
                <a:cs typeface="Arial" charset="0"/>
              </a:rPr>
              <a:t>4000</a:t>
            </a:r>
            <a:r>
              <a:rPr lang="zh-TW" altLang="en-US" sz="2800" smtClean="0">
                <a:latin typeface="Arial" charset="0"/>
                <a:cs typeface="Arial" charset="0"/>
              </a:rPr>
              <a:t>輛）</a:t>
            </a:r>
          </a:p>
          <a:p>
            <a:pPr eaLnBrk="1" hangingPunct="1">
              <a:lnSpc>
                <a:spcPct val="90000"/>
              </a:lnSpc>
              <a:defRPr/>
            </a:pPr>
            <a:endParaRPr lang="en-US" altLang="zh-TW" sz="2800" smtClean="0"/>
          </a:p>
        </p:txBody>
      </p:sp>
      <p:pic>
        <p:nvPicPr>
          <p:cNvPr id="4099" name="Picture 6" descr="DSC_0137"/>
          <p:cNvPicPr>
            <a:picLocks noGrp="1" noChangeAspect="1" noChangeArrowheads="1"/>
          </p:cNvPicPr>
          <p:nvPr>
            <p:ph sz="quarter" idx="4294967295"/>
          </p:nvPr>
        </p:nvPicPr>
        <p:blipFill>
          <a:blip r:embed="rId2" cstate="print"/>
          <a:srcRect/>
          <a:stretch>
            <a:fillRect/>
          </a:stretch>
        </p:blipFill>
        <p:spPr>
          <a:xfrm>
            <a:off x="-396875" y="1052513"/>
            <a:ext cx="4968875" cy="3298825"/>
          </a:xfrm>
          <a:noFill/>
        </p:spPr>
      </p:pic>
      <p:sp>
        <p:nvSpPr>
          <p:cNvPr id="4100" name="Text Box 4"/>
          <p:cNvSpPr txBox="1">
            <a:spLocks noChangeArrowheads="1"/>
          </p:cNvSpPr>
          <p:nvPr/>
        </p:nvSpPr>
        <p:spPr bwMode="auto">
          <a:xfrm>
            <a:off x="4427538" y="333375"/>
            <a:ext cx="184150" cy="366713"/>
          </a:xfrm>
          <a:prstGeom prst="rect">
            <a:avLst/>
          </a:prstGeom>
          <a:noFill/>
          <a:ln w="9525">
            <a:noFill/>
            <a:miter lim="800000"/>
            <a:headEnd/>
            <a:tailEnd/>
          </a:ln>
        </p:spPr>
        <p:txBody>
          <a:bodyPr wrap="none">
            <a:spAutoFit/>
          </a:bodyPr>
          <a:lstStyle/>
          <a:p>
            <a:endParaRPr lang="zh-TW" altLang="en-US"/>
          </a:p>
        </p:txBody>
      </p:sp>
      <p:sp>
        <p:nvSpPr>
          <p:cNvPr id="91141" name="Rectangle 5"/>
          <p:cNvSpPr>
            <a:spLocks noChangeArrowheads="1"/>
          </p:cNvSpPr>
          <p:nvPr/>
        </p:nvSpPr>
        <p:spPr bwMode="auto">
          <a:xfrm>
            <a:off x="4284663" y="327025"/>
            <a:ext cx="2470150" cy="641350"/>
          </a:xfrm>
          <a:prstGeom prst="rect">
            <a:avLst/>
          </a:prstGeom>
          <a:noFill/>
          <a:ln w="9525">
            <a:noFill/>
            <a:miter lim="800000"/>
            <a:headEnd/>
            <a:tailEnd/>
          </a:ln>
          <a:effectLst/>
        </p:spPr>
        <p:txBody>
          <a:bodyPr wrap="none">
            <a:spAutoFit/>
          </a:bodyPr>
          <a:lstStyle/>
          <a:p>
            <a:pPr>
              <a:defRPr/>
            </a:pPr>
            <a:r>
              <a:rPr lang="zh-TW" altLang="en-US" sz="3600" b="1">
                <a:effectLst>
                  <a:outerShdw blurRad="38100" dist="38100" dir="2700000" algn="tl">
                    <a:srgbClr val="000000"/>
                  </a:outerShdw>
                </a:effectLst>
              </a:rPr>
              <a:t>無障礙巴士</a:t>
            </a:r>
          </a:p>
        </p:txBody>
      </p:sp>
      <p:pic>
        <p:nvPicPr>
          <p:cNvPr id="4102" name="Picture 8" descr="ap_20100318100635313"/>
          <p:cNvPicPr>
            <a:picLocks noChangeAspect="1" noChangeArrowheads="1"/>
          </p:cNvPicPr>
          <p:nvPr/>
        </p:nvPicPr>
        <p:blipFill>
          <a:blip r:embed="rId3" cstate="print"/>
          <a:srcRect/>
          <a:stretch>
            <a:fillRect/>
          </a:stretch>
        </p:blipFill>
        <p:spPr bwMode="auto">
          <a:xfrm rot="249077">
            <a:off x="4686300" y="1236663"/>
            <a:ext cx="4751388" cy="313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4716463" y="228600"/>
            <a:ext cx="4125912" cy="1143000"/>
          </a:xfrm>
          <a:noFill/>
        </p:spPr>
        <p:txBody>
          <a:bodyPr/>
          <a:lstStyle/>
          <a:p>
            <a:r>
              <a:rPr lang="zh-TW" altLang="en-US" sz="4000" smtClean="0">
                <a:effectLst/>
              </a:rPr>
              <a:t>海上交通</a:t>
            </a:r>
          </a:p>
        </p:txBody>
      </p:sp>
      <p:pic>
        <p:nvPicPr>
          <p:cNvPr id="22531" name="Picture 3" descr="269399_10150226273379107_525304106_7224273_5327977_n"/>
          <p:cNvPicPr>
            <a:picLocks noGrp="1" noChangeAspect="1" noChangeArrowheads="1"/>
          </p:cNvPicPr>
          <p:nvPr>
            <p:ph sz="half" idx="1"/>
          </p:nvPr>
        </p:nvPicPr>
        <p:blipFill>
          <a:blip r:embed="rId2" cstate="print"/>
          <a:srcRect/>
          <a:stretch>
            <a:fillRect/>
          </a:stretch>
        </p:blipFill>
        <p:spPr>
          <a:xfrm>
            <a:off x="0" y="0"/>
            <a:ext cx="4356100" cy="3268663"/>
          </a:xfrm>
          <a:noFill/>
        </p:spPr>
      </p:pic>
      <p:pic>
        <p:nvPicPr>
          <p:cNvPr id="22532" name="Picture 4" descr="d6868711c8a"/>
          <p:cNvPicPr>
            <a:picLocks noGrp="1" noChangeAspect="1" noChangeArrowheads="1"/>
          </p:cNvPicPr>
          <p:nvPr>
            <p:ph sz="quarter" idx="2"/>
          </p:nvPr>
        </p:nvPicPr>
        <p:blipFill>
          <a:blip r:embed="rId3" cstate="print"/>
          <a:srcRect/>
          <a:stretch>
            <a:fillRect/>
          </a:stretch>
        </p:blipFill>
        <p:spPr>
          <a:xfrm>
            <a:off x="0" y="4684713"/>
            <a:ext cx="3649663" cy="2173287"/>
          </a:xfrm>
          <a:noFill/>
        </p:spPr>
      </p:pic>
      <p:sp>
        <p:nvSpPr>
          <p:cNvPr id="22533" name="Text Box 5"/>
          <p:cNvSpPr txBox="1">
            <a:spLocks noChangeArrowheads="1"/>
          </p:cNvSpPr>
          <p:nvPr/>
        </p:nvSpPr>
        <p:spPr bwMode="auto">
          <a:xfrm>
            <a:off x="9144000" y="1989138"/>
            <a:ext cx="1939925" cy="366712"/>
          </a:xfrm>
          <a:prstGeom prst="rect">
            <a:avLst/>
          </a:prstGeom>
          <a:noFill/>
          <a:ln w="9525">
            <a:noFill/>
            <a:miter lim="800000"/>
            <a:headEnd/>
            <a:tailEnd/>
          </a:ln>
        </p:spPr>
        <p:txBody>
          <a:bodyPr>
            <a:spAutoFit/>
          </a:bodyPr>
          <a:lstStyle/>
          <a:p>
            <a:endParaRPr lang="en-US" altLang="zh-TW"/>
          </a:p>
        </p:txBody>
      </p:sp>
      <p:sp>
        <p:nvSpPr>
          <p:cNvPr id="22534" name="Text Box 6"/>
          <p:cNvSpPr txBox="1">
            <a:spLocks noChangeArrowheads="1"/>
          </p:cNvSpPr>
          <p:nvPr/>
        </p:nvSpPr>
        <p:spPr bwMode="auto">
          <a:xfrm>
            <a:off x="0" y="3213100"/>
            <a:ext cx="3887788" cy="1800225"/>
          </a:xfrm>
          <a:prstGeom prst="rect">
            <a:avLst/>
          </a:prstGeom>
          <a:noFill/>
          <a:ln w="9525">
            <a:noFill/>
            <a:miter lim="800000"/>
            <a:headEnd/>
            <a:tailEnd/>
          </a:ln>
        </p:spPr>
        <p:txBody>
          <a:bodyPr>
            <a:spAutoFit/>
          </a:bodyPr>
          <a:lstStyle/>
          <a:p>
            <a:r>
              <a:rPr lang="zh-TW" altLang="en-US" sz="2800">
                <a:solidFill>
                  <a:schemeClr val="hlink"/>
                </a:solidFill>
              </a:rPr>
              <a:t>碼頭設施</a:t>
            </a:r>
          </a:p>
          <a:p>
            <a:r>
              <a:rPr lang="en-US" altLang="zh-TW" sz="2800"/>
              <a:t>-2</a:t>
            </a:r>
            <a:r>
              <a:rPr lang="zh-TW" altLang="en-US" sz="2800"/>
              <a:t>樓設施用不到</a:t>
            </a:r>
          </a:p>
          <a:p>
            <a:r>
              <a:rPr lang="en-US" altLang="zh-TW" sz="2800"/>
              <a:t>-</a:t>
            </a:r>
            <a:r>
              <a:rPr lang="zh-TW" altLang="en-US" sz="2800"/>
              <a:t>落船斜板太斜</a:t>
            </a:r>
            <a:r>
              <a:rPr lang="en-US" altLang="zh-TW" sz="2800"/>
              <a:t>1/6</a:t>
            </a:r>
          </a:p>
          <a:p>
            <a:endParaRPr lang="zh-TW" altLang="en-US" sz="2800"/>
          </a:p>
        </p:txBody>
      </p:sp>
      <p:sp>
        <p:nvSpPr>
          <p:cNvPr id="22535" name="Text Box 7"/>
          <p:cNvSpPr txBox="1">
            <a:spLocks noChangeArrowheads="1"/>
          </p:cNvSpPr>
          <p:nvPr/>
        </p:nvSpPr>
        <p:spPr bwMode="auto">
          <a:xfrm>
            <a:off x="4716463" y="4581525"/>
            <a:ext cx="4140200" cy="2470150"/>
          </a:xfrm>
          <a:prstGeom prst="rect">
            <a:avLst/>
          </a:prstGeom>
          <a:noFill/>
          <a:ln w="9525">
            <a:noFill/>
            <a:miter lim="800000"/>
            <a:headEnd/>
            <a:tailEnd/>
          </a:ln>
        </p:spPr>
        <p:txBody>
          <a:bodyPr>
            <a:spAutoFit/>
          </a:bodyPr>
          <a:lstStyle/>
          <a:p>
            <a:r>
              <a:rPr lang="zh-TW" altLang="en-US" sz="2800">
                <a:solidFill>
                  <a:schemeClr val="hlink"/>
                </a:solidFill>
              </a:rPr>
              <a:t>船上設施</a:t>
            </a:r>
          </a:p>
          <a:p>
            <a:r>
              <a:rPr lang="en-US" altLang="zh-TW" sz="2800"/>
              <a:t>-</a:t>
            </a:r>
            <a:r>
              <a:rPr lang="zh-TW" altLang="en-US" sz="2800"/>
              <a:t>無輪椅泊位</a:t>
            </a:r>
          </a:p>
          <a:p>
            <a:r>
              <a:rPr lang="en-US" altLang="zh-TW" sz="2800"/>
              <a:t>-</a:t>
            </a:r>
            <a:r>
              <a:rPr lang="zh-TW" altLang="en-US" sz="2800"/>
              <a:t>無</a:t>
            </a:r>
            <a:r>
              <a:rPr lang="zh-TW" altLang="en-US" sz="3200"/>
              <a:t>殘疾人士 洗手間</a:t>
            </a:r>
          </a:p>
          <a:p>
            <a:endParaRPr lang="zh-TW" altLang="en-US" sz="3600"/>
          </a:p>
          <a:p>
            <a:endParaRPr lang="zh-TW" altLang="en-US" sz="3200"/>
          </a:p>
        </p:txBody>
      </p:sp>
      <p:pic>
        <p:nvPicPr>
          <p:cNvPr id="22536" name="Picture 8" descr="thumbnail"/>
          <p:cNvPicPr>
            <a:picLocks noGrp="1" noChangeAspect="1" noChangeArrowheads="1"/>
          </p:cNvPicPr>
          <p:nvPr>
            <p:ph sz="quarter" idx="3"/>
          </p:nvPr>
        </p:nvPicPr>
        <p:blipFill>
          <a:blip r:embed="rId4" cstate="print"/>
          <a:srcRect/>
          <a:stretch>
            <a:fillRect/>
          </a:stretch>
        </p:blipFill>
        <p:spPr>
          <a:xfrm>
            <a:off x="4643438" y="1412875"/>
            <a:ext cx="4500562" cy="2965450"/>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sz="quarter"/>
          </p:nvPr>
        </p:nvSpPr>
        <p:spPr>
          <a:xfrm>
            <a:off x="0" y="0"/>
            <a:ext cx="8540750" cy="1143000"/>
          </a:xfrm>
        </p:spPr>
        <p:txBody>
          <a:bodyPr/>
          <a:lstStyle/>
          <a:p>
            <a:pPr>
              <a:defRPr/>
            </a:pPr>
            <a:r>
              <a:rPr lang="zh-TW" altLang="en-US" sz="3600" smtClean="0">
                <a:solidFill>
                  <a:schemeClr val="tx1"/>
                </a:solidFill>
              </a:rPr>
              <a:t>無障礙的士</a:t>
            </a:r>
          </a:p>
        </p:txBody>
      </p:sp>
      <p:pic>
        <p:nvPicPr>
          <p:cNvPr id="23555" name="Picture 3" descr="0110-00407-069b1"/>
          <p:cNvPicPr>
            <a:picLocks noGrp="1" noChangeAspect="1" noChangeArrowheads="1"/>
          </p:cNvPicPr>
          <p:nvPr>
            <p:ph sz="quarter" idx="1"/>
          </p:nvPr>
        </p:nvPicPr>
        <p:blipFill>
          <a:blip r:embed="rId2" cstate="print"/>
          <a:srcRect/>
          <a:stretch>
            <a:fillRect/>
          </a:stretch>
        </p:blipFill>
        <p:spPr>
          <a:xfrm>
            <a:off x="5724525" y="0"/>
            <a:ext cx="3419475" cy="2279650"/>
          </a:xfrm>
          <a:noFill/>
        </p:spPr>
      </p:pic>
      <p:pic>
        <p:nvPicPr>
          <p:cNvPr id="23556" name="Picture 4" descr="1_5_0"/>
          <p:cNvPicPr>
            <a:picLocks noGrp="1" noChangeAspect="1" noChangeArrowheads="1"/>
          </p:cNvPicPr>
          <p:nvPr>
            <p:ph sz="quarter" idx="2"/>
          </p:nvPr>
        </p:nvPicPr>
        <p:blipFill>
          <a:blip r:embed="rId3" cstate="print"/>
          <a:srcRect/>
          <a:stretch>
            <a:fillRect/>
          </a:stretch>
        </p:blipFill>
        <p:spPr>
          <a:xfrm>
            <a:off x="5111750" y="2636838"/>
            <a:ext cx="4032250" cy="2562225"/>
          </a:xfrm>
          <a:noFill/>
        </p:spPr>
      </p:pic>
      <p:pic>
        <p:nvPicPr>
          <p:cNvPr id="23557" name="Picture 5" descr="IMG_9395"/>
          <p:cNvPicPr>
            <a:picLocks noGrp="1" noChangeAspect="1" noChangeArrowheads="1"/>
          </p:cNvPicPr>
          <p:nvPr>
            <p:ph sz="quarter" idx="3"/>
          </p:nvPr>
        </p:nvPicPr>
        <p:blipFill>
          <a:blip r:embed="rId4" cstate="print"/>
          <a:srcRect/>
          <a:stretch>
            <a:fillRect/>
          </a:stretch>
        </p:blipFill>
        <p:spPr>
          <a:xfrm>
            <a:off x="0" y="2205038"/>
            <a:ext cx="4643438" cy="3095625"/>
          </a:xfrm>
          <a:noFill/>
        </p:spPr>
      </p:pic>
      <p:pic>
        <p:nvPicPr>
          <p:cNvPr id="23558" name="Picture 10" descr="800px-IMG_0433(1)"/>
          <p:cNvPicPr>
            <a:picLocks noGrp="1" noChangeAspect="1" noChangeArrowheads="1"/>
          </p:cNvPicPr>
          <p:nvPr>
            <p:ph sz="quarter" idx="4"/>
          </p:nvPr>
        </p:nvPicPr>
        <p:blipFill>
          <a:blip r:embed="rId5" cstate="print"/>
          <a:srcRect/>
          <a:stretch>
            <a:fillRect/>
          </a:stretch>
        </p:blipFill>
        <p:spPr>
          <a:xfrm>
            <a:off x="0" y="0"/>
            <a:ext cx="2897188" cy="2173288"/>
          </a:xfrm>
          <a:noFill/>
        </p:spPr>
      </p:pic>
      <p:sp>
        <p:nvSpPr>
          <p:cNvPr id="103431" name="Rectangle 7"/>
          <p:cNvSpPr>
            <a:spLocks noChangeArrowheads="1"/>
          </p:cNvSpPr>
          <p:nvPr/>
        </p:nvSpPr>
        <p:spPr bwMode="auto">
          <a:xfrm>
            <a:off x="250825" y="5516563"/>
            <a:ext cx="8713788" cy="1066800"/>
          </a:xfrm>
          <a:prstGeom prst="rect">
            <a:avLst/>
          </a:prstGeom>
          <a:noFill/>
          <a:ln w="9525">
            <a:noFill/>
            <a:miter lim="800000"/>
            <a:headEnd/>
            <a:tailEnd/>
          </a:ln>
          <a:effectLst/>
        </p:spPr>
        <p:txBody>
          <a:bodyPr>
            <a:spAutoFit/>
          </a:bodyPr>
          <a:lstStyle/>
          <a:p>
            <a:pPr lvl="4">
              <a:defRPr/>
            </a:pPr>
            <a:r>
              <a:rPr lang="en-US" altLang="zh-TW" sz="3200"/>
              <a:t>-</a:t>
            </a:r>
            <a:r>
              <a:rPr lang="zh-TW" altLang="en-US" sz="3200"/>
              <a:t>盡快引入</a:t>
            </a:r>
            <a:r>
              <a:rPr lang="zh-TW" altLang="en-US" sz="3200">
                <a:effectLst>
                  <a:outerShdw blurRad="38100" dist="38100" dir="2700000" algn="tl">
                    <a:srgbClr val="000000"/>
                  </a:outerShdw>
                </a:effectLst>
              </a:rPr>
              <a:t>無障礙計程車</a:t>
            </a:r>
            <a:r>
              <a:rPr lang="en-US" altLang="zh-TW" sz="3200">
                <a:effectLst>
                  <a:outerShdw blurRad="38100" dist="38100" dir="2700000" algn="tl">
                    <a:srgbClr val="000000"/>
                  </a:outerShdw>
                </a:effectLst>
              </a:rPr>
              <a:t>(</a:t>
            </a:r>
            <a:r>
              <a:rPr lang="zh-TW" altLang="en-US" sz="3200">
                <a:effectLst>
                  <a:outerShdw blurRad="38100" dist="38100" dir="2700000" algn="tl">
                    <a:srgbClr val="000000"/>
                  </a:outerShdw>
                </a:effectLst>
              </a:rPr>
              <a:t>的士</a:t>
            </a:r>
            <a:r>
              <a:rPr lang="en-US" altLang="zh-TW" sz="3200">
                <a:effectLst>
                  <a:outerShdw blurRad="38100" dist="38100" dir="2700000" algn="tl">
                    <a:srgbClr val="000000"/>
                  </a:outerShdw>
                </a:effectLst>
              </a:rPr>
              <a:t>)</a:t>
            </a:r>
            <a:r>
              <a:rPr lang="en-US" altLang="zh-TW" sz="3200"/>
              <a:t> </a:t>
            </a:r>
          </a:p>
          <a:p>
            <a:pPr>
              <a:defRPr/>
            </a:pPr>
            <a:r>
              <a:rPr lang="en-US" altLang="zh-TW" sz="3200" b="1">
                <a:solidFill>
                  <a:srgbClr val="99FF66"/>
                </a:solidFill>
              </a:rPr>
              <a:t>-</a:t>
            </a:r>
            <a:r>
              <a:rPr lang="zh-TW" altLang="en-US" sz="3200" b="1">
                <a:solidFill>
                  <a:srgbClr val="99FF66"/>
                </a:solidFill>
              </a:rPr>
              <a:t>合法化規管小型客貨接載輪椅乘客</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idx="4294967295"/>
          </p:nvPr>
        </p:nvSpPr>
        <p:spPr/>
        <p:txBody>
          <a:bodyPr/>
          <a:lstStyle/>
          <a:p>
            <a:pPr eaLnBrk="1" hangingPunct="1">
              <a:defRPr/>
            </a:pPr>
            <a:r>
              <a:rPr lang="zh-TW" altLang="en-US" sz="4000" b="1" smtClean="0"/>
              <a:t>飛機拒載 </a:t>
            </a:r>
            <a:br>
              <a:rPr lang="zh-TW" altLang="en-US" sz="4000" b="1" smtClean="0"/>
            </a:br>
            <a:endParaRPr lang="en-US" altLang="zh-TW" sz="4000" b="1" smtClean="0"/>
          </a:p>
        </p:txBody>
      </p:sp>
      <p:pic>
        <p:nvPicPr>
          <p:cNvPr id="24579" name="Picture 4" descr="捷星航空涉殘疾歧視(1)"/>
          <p:cNvPicPr>
            <a:picLocks noGrp="1" noChangeAspect="1" noChangeArrowheads="1"/>
          </p:cNvPicPr>
          <p:nvPr>
            <p:ph sz="half" idx="4294967295"/>
          </p:nvPr>
        </p:nvPicPr>
        <p:blipFill>
          <a:blip r:embed="rId2" cstate="print"/>
          <a:srcRect/>
          <a:stretch>
            <a:fillRect/>
          </a:stretch>
        </p:blipFill>
        <p:spPr>
          <a:xfrm>
            <a:off x="0" y="1484313"/>
            <a:ext cx="4752975" cy="3822700"/>
          </a:xfrm>
          <a:noFill/>
        </p:spPr>
      </p:pic>
      <p:sp>
        <p:nvSpPr>
          <p:cNvPr id="24580" name="Text Box 4"/>
          <p:cNvSpPr txBox="1">
            <a:spLocks noChangeArrowheads="1"/>
          </p:cNvSpPr>
          <p:nvPr/>
        </p:nvSpPr>
        <p:spPr bwMode="auto">
          <a:xfrm>
            <a:off x="5559425" y="1724025"/>
            <a:ext cx="184150" cy="366713"/>
          </a:xfrm>
          <a:prstGeom prst="rect">
            <a:avLst/>
          </a:prstGeom>
          <a:noFill/>
          <a:ln w="9525">
            <a:noFill/>
            <a:miter lim="800000"/>
            <a:headEnd/>
            <a:tailEnd/>
          </a:ln>
        </p:spPr>
        <p:txBody>
          <a:bodyPr wrap="none">
            <a:spAutoFit/>
          </a:bodyPr>
          <a:lstStyle/>
          <a:p>
            <a:endParaRPr lang="zh-TW" altLang="en-US"/>
          </a:p>
        </p:txBody>
      </p:sp>
      <p:sp>
        <p:nvSpPr>
          <p:cNvPr id="104453" name="Rectangle 5"/>
          <p:cNvSpPr>
            <a:spLocks noChangeArrowheads="1"/>
          </p:cNvSpPr>
          <p:nvPr/>
        </p:nvSpPr>
        <p:spPr bwMode="auto">
          <a:xfrm>
            <a:off x="4716463" y="1412875"/>
            <a:ext cx="4572000" cy="4211638"/>
          </a:xfrm>
          <a:prstGeom prst="rect">
            <a:avLst/>
          </a:prstGeom>
          <a:noFill/>
          <a:ln w="9525">
            <a:noFill/>
            <a:miter lim="800000"/>
            <a:headEnd/>
            <a:tailEnd/>
          </a:ln>
          <a:effectLst/>
        </p:spPr>
        <p:txBody>
          <a:bodyPr>
            <a:spAutoFit/>
          </a:bodyPr>
          <a:lstStyle/>
          <a:p>
            <a:pPr eaLnBrk="0" hangingPunct="0">
              <a:spcBef>
                <a:spcPct val="50000"/>
              </a:spcBef>
              <a:buClr>
                <a:schemeClr val="hlink"/>
              </a:buClr>
              <a:buSzPct val="80000"/>
              <a:buFont typeface="Arial" charset="0"/>
              <a:buChar char="►"/>
              <a:defRPr/>
            </a:pPr>
            <a:r>
              <a:rPr lang="zh-TW" altLang="en-US" sz="3600"/>
              <a:t> </a:t>
            </a:r>
            <a:r>
              <a:rPr lang="zh-TW" altLang="en-US" sz="3600">
                <a:effectLst>
                  <a:outerShdw blurRad="38100" dist="38100" dir="2700000" algn="tl">
                    <a:srgbClr val="000000"/>
                  </a:outerShdw>
                </a:effectLst>
              </a:rPr>
              <a:t> 航空公司拒載 </a:t>
            </a:r>
          </a:p>
          <a:p>
            <a:pPr eaLnBrk="0" hangingPunct="0">
              <a:spcBef>
                <a:spcPct val="50000"/>
              </a:spcBef>
              <a:buClr>
                <a:schemeClr val="hlink"/>
              </a:buClr>
              <a:buSzPct val="80000"/>
              <a:buFont typeface="Arial" charset="0"/>
              <a:buChar char="►"/>
              <a:defRPr/>
            </a:pPr>
            <a:r>
              <a:rPr lang="zh-TW" altLang="en-US" sz="3600">
                <a:effectLst>
                  <a:outerShdw blurRad="38100" dist="38100" dir="2700000" algn="tl">
                    <a:srgbClr val="000000"/>
                  </a:outerShdw>
                </a:effectLst>
              </a:rPr>
              <a:t>  電動輪椅被列為寄倉行李，收取附加費</a:t>
            </a:r>
          </a:p>
          <a:p>
            <a:pPr eaLnBrk="0" hangingPunct="0">
              <a:spcBef>
                <a:spcPct val="50000"/>
              </a:spcBef>
              <a:buClr>
                <a:schemeClr val="hlink"/>
              </a:buClr>
              <a:buSzPct val="80000"/>
              <a:buFont typeface="Arial" charset="0"/>
              <a:buChar char="►"/>
              <a:defRPr/>
            </a:pPr>
            <a:r>
              <a:rPr lang="zh-TW" altLang="en-US" sz="3600">
                <a:effectLst>
                  <a:outerShdw blurRad="38100" dist="38100" dir="2700000" algn="tl">
                    <a:srgbClr val="000000"/>
                  </a:outerShdw>
                </a:effectLst>
              </a:rPr>
              <a:t>  每班航機只容許</a:t>
            </a:r>
            <a:r>
              <a:rPr lang="en-US" altLang="zh-TW" sz="3600">
                <a:effectLst>
                  <a:outerShdw blurRad="38100" dist="38100" dir="2700000" algn="tl">
                    <a:srgbClr val="000000"/>
                  </a:outerShdw>
                </a:effectLst>
              </a:rPr>
              <a:t>1-2</a:t>
            </a:r>
            <a:r>
              <a:rPr lang="zh-TW" altLang="en-US" sz="3600">
                <a:effectLst>
                  <a:outerShdw blurRad="38100" dist="38100" dir="2700000" algn="tl">
                    <a:srgbClr val="000000"/>
                  </a:outerShdw>
                </a:effectLst>
              </a:rPr>
              <a:t>位輪椅乘客</a:t>
            </a:r>
          </a:p>
          <a:p>
            <a:pPr eaLnBrk="0" hangingPunct="0">
              <a:spcBef>
                <a:spcPct val="50000"/>
              </a:spcBef>
              <a:buClr>
                <a:schemeClr val="hlink"/>
              </a:buClr>
              <a:buSzPct val="80000"/>
              <a:buFont typeface="Arial" charset="0"/>
              <a:buNone/>
              <a:defRPr/>
            </a:pPr>
            <a:r>
              <a:rPr lang="zh-TW" altLang="en-US" sz="3600"/>
              <a:t>      </a:t>
            </a:r>
          </a:p>
        </p:txBody>
      </p:sp>
      <p:sp>
        <p:nvSpPr>
          <p:cNvPr id="104454" name="Rectangle 6"/>
          <p:cNvSpPr>
            <a:spLocks noChangeArrowheads="1"/>
          </p:cNvSpPr>
          <p:nvPr/>
        </p:nvSpPr>
        <p:spPr bwMode="auto">
          <a:xfrm>
            <a:off x="-252413" y="5949950"/>
            <a:ext cx="9613901" cy="641350"/>
          </a:xfrm>
          <a:prstGeom prst="rect">
            <a:avLst/>
          </a:prstGeom>
          <a:noFill/>
          <a:ln w="9525">
            <a:noFill/>
            <a:miter lim="800000"/>
            <a:headEnd/>
            <a:tailEnd/>
          </a:ln>
          <a:effectLst/>
        </p:spPr>
        <p:txBody>
          <a:bodyPr wrap="none">
            <a:spAutoFit/>
          </a:bodyPr>
          <a:lstStyle/>
          <a:p>
            <a:pPr lvl="1" algn="ctr">
              <a:defRPr/>
            </a:pPr>
            <a:r>
              <a:rPr lang="zh-TW" altLang="en-US" sz="3600">
                <a:solidFill>
                  <a:srgbClr val="99FF66"/>
                </a:solidFill>
                <a:effectLst>
                  <a:outerShdw blurRad="38100" dist="38100" dir="2700000" algn="tl">
                    <a:srgbClr val="000000"/>
                  </a:outerShdw>
                </a:effectLst>
              </a:rPr>
              <a:t>促請政府立法規管非於香港註冊的航空公司</a:t>
            </a:r>
            <a:r>
              <a:rPr lang="zh-TW" altLang="en-US"/>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noFill/>
        </p:spPr>
        <p:txBody>
          <a:bodyPr/>
          <a:lstStyle/>
          <a:p>
            <a:r>
              <a:rPr lang="zh-TW" altLang="en-US" smtClean="0">
                <a:effectLst/>
              </a:rPr>
              <a:t>總結</a:t>
            </a:r>
          </a:p>
        </p:txBody>
      </p:sp>
      <p:sp>
        <p:nvSpPr>
          <p:cNvPr id="105475" name="Rectangle 3"/>
          <p:cNvSpPr>
            <a:spLocks noGrp="1" noRot="1" noChangeArrowheads="1"/>
          </p:cNvSpPr>
          <p:nvPr>
            <p:ph type="body" idx="1"/>
          </p:nvPr>
        </p:nvSpPr>
        <p:spPr>
          <a:xfrm>
            <a:off x="323850" y="1268413"/>
            <a:ext cx="8540750" cy="4968875"/>
          </a:xfrm>
        </p:spPr>
        <p:txBody>
          <a:bodyPr/>
          <a:lstStyle/>
          <a:p>
            <a:pPr>
              <a:buFont typeface="Arial" charset="0"/>
              <a:buNone/>
              <a:defRPr/>
            </a:pPr>
            <a:endParaRPr lang="zh-TW" altLang="en-US" sz="2400" smtClean="0"/>
          </a:p>
          <a:p>
            <a:pPr>
              <a:defRPr/>
            </a:pPr>
            <a:r>
              <a:rPr lang="zh-TW" altLang="en-US" smtClean="0"/>
              <a:t>交通工具仍未完全達到</a:t>
            </a:r>
            <a:r>
              <a:rPr lang="zh-TW" altLang="en-US" smtClean="0">
                <a:effectLst/>
              </a:rPr>
              <a:t>暢通易達</a:t>
            </a:r>
            <a:endParaRPr lang="zh-TW" altLang="en-US" smtClean="0"/>
          </a:p>
          <a:p>
            <a:pPr>
              <a:defRPr/>
            </a:pPr>
            <a:r>
              <a:rPr lang="zh-TW" altLang="en-US" smtClean="0"/>
              <a:t>無障礙交通是不同群體使用</a:t>
            </a:r>
          </a:p>
          <a:p>
            <a:pPr>
              <a:buFont typeface="Arial" charset="0"/>
              <a:buNone/>
              <a:defRPr/>
            </a:pPr>
            <a:r>
              <a:rPr lang="zh-TW" altLang="en-US" smtClean="0">
                <a:effectLst/>
              </a:rPr>
              <a:t>   包括殘疾朋友、長者、有嬰兒車、攜帶大型行李顧客等</a:t>
            </a:r>
          </a:p>
          <a:p>
            <a:pPr>
              <a:buFont typeface="Arial" charset="0"/>
              <a:buNone/>
              <a:defRPr/>
            </a:pPr>
            <a:endParaRPr lang="en-US" altLang="zh-TW" smtClean="0">
              <a:effectLst/>
            </a:endParaRPr>
          </a:p>
          <a:p>
            <a:pPr>
              <a:defRPr/>
            </a:pPr>
            <a:r>
              <a:rPr lang="zh-TW" altLang="en-US" smtClean="0">
                <a:effectLst/>
              </a:rPr>
              <a:t>預備好人口老化</a:t>
            </a:r>
            <a:r>
              <a:rPr lang="en-US" altLang="zh-TW" smtClean="0">
                <a:effectLst/>
              </a:rPr>
              <a:t>+ </a:t>
            </a:r>
            <a:r>
              <a:rPr lang="zh-TW" altLang="en-US" smtClean="0"/>
              <a:t>肢體殘疾</a:t>
            </a:r>
            <a:r>
              <a:rPr lang="en-US" altLang="zh-TW" smtClean="0">
                <a:effectLst/>
              </a:rPr>
              <a:t>+</a:t>
            </a:r>
            <a:r>
              <a:rPr lang="zh-TW" altLang="en-US" smtClean="0"/>
              <a:t>不同群體的無障礙設施</a:t>
            </a:r>
            <a:endParaRPr lang="zh-TW" altLang="en-US" smtClean="0">
              <a:effectLst/>
            </a:endParaRPr>
          </a:p>
          <a:p>
            <a:pPr>
              <a:defRPr/>
            </a:pPr>
            <a:r>
              <a:rPr lang="zh-TW" altLang="en-US" smtClean="0">
                <a:effectLst/>
              </a:rPr>
              <a:t>加強及增加</a:t>
            </a:r>
            <a:r>
              <a:rPr lang="zh-TW" altLang="en-US" smtClean="0"/>
              <a:t>無障礙法規</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noFill/>
        </p:spPr>
        <p:txBody>
          <a:bodyPr/>
          <a:lstStyle/>
          <a:p>
            <a:r>
              <a:rPr lang="zh-TW" altLang="en-US" smtClean="0">
                <a:effectLst/>
              </a:rPr>
              <a:t>建議</a:t>
            </a:r>
          </a:p>
        </p:txBody>
      </p:sp>
      <p:sp>
        <p:nvSpPr>
          <p:cNvPr id="93187" name="Rectangle 3"/>
          <p:cNvSpPr>
            <a:spLocks noGrp="1" noRot="1" noChangeArrowheads="1"/>
          </p:cNvSpPr>
          <p:nvPr>
            <p:ph type="body" sz="half" idx="1"/>
          </p:nvPr>
        </p:nvSpPr>
        <p:spPr/>
        <p:txBody>
          <a:bodyPr/>
          <a:lstStyle/>
          <a:p>
            <a:pPr>
              <a:defRPr/>
            </a:pPr>
            <a:r>
              <a:rPr lang="zh-TW" altLang="en-US" sz="2800" b="1" smtClean="0">
                <a:effectLst/>
              </a:rPr>
              <a:t>加大巴士輪椅泊位</a:t>
            </a:r>
          </a:p>
          <a:p>
            <a:pPr>
              <a:defRPr/>
            </a:pPr>
            <a:r>
              <a:rPr lang="zh-TW" altLang="en-US" sz="2800" b="1" smtClean="0"/>
              <a:t>無障礙</a:t>
            </a:r>
            <a:r>
              <a:rPr lang="zh-TW" altLang="en-US" sz="2800" b="1" smtClean="0">
                <a:effectLst/>
              </a:rPr>
              <a:t>巴士站</a:t>
            </a:r>
          </a:p>
          <a:p>
            <a:pPr>
              <a:defRPr/>
            </a:pPr>
            <a:r>
              <a:rPr lang="zh-TW" altLang="en-US" sz="2800" b="1" smtClean="0">
                <a:effectLst/>
              </a:rPr>
              <a:t>增加多一個活動泊位</a:t>
            </a:r>
          </a:p>
          <a:p>
            <a:pPr>
              <a:defRPr/>
            </a:pPr>
            <a:r>
              <a:rPr lang="zh-TW" altLang="en-US" sz="2800" b="1" smtClean="0">
                <a:effectLst/>
              </a:rPr>
              <a:t>車長增加培訓</a:t>
            </a:r>
          </a:p>
          <a:p>
            <a:pPr>
              <a:defRPr/>
            </a:pPr>
            <a:r>
              <a:rPr lang="zh-TW" altLang="en-US" sz="2800" b="1" smtClean="0">
                <a:solidFill>
                  <a:srgbClr val="99FF66"/>
                </a:solidFill>
              </a:rPr>
              <a:t>政府提出誘因協助巴士公司盡快全面更換新型環保功能的無障礙巴士</a:t>
            </a:r>
            <a:endParaRPr lang="zh-TW" altLang="en-US" sz="2800" b="1" smtClean="0">
              <a:solidFill>
                <a:srgbClr val="99FF66"/>
              </a:solidFill>
              <a:effectLst/>
            </a:endParaRPr>
          </a:p>
          <a:p>
            <a:pPr>
              <a:defRPr/>
            </a:pPr>
            <a:endParaRPr lang="zh-TW" altLang="en-US" sz="2800" b="1" smtClean="0">
              <a:solidFill>
                <a:srgbClr val="99FF66"/>
              </a:solidFill>
              <a:effectLst/>
            </a:endParaRPr>
          </a:p>
          <a:p>
            <a:pPr>
              <a:defRPr/>
            </a:pPr>
            <a:r>
              <a:rPr lang="zh-TW" altLang="en-US" sz="2800" b="1" smtClean="0">
                <a:effectLst/>
              </a:rPr>
              <a:t>立例規管</a:t>
            </a:r>
          </a:p>
          <a:p>
            <a:pPr>
              <a:defRPr/>
            </a:pPr>
            <a:endParaRPr lang="zh-TW" altLang="en-US" sz="2800" b="1" smtClean="0">
              <a:effectLst/>
            </a:endParaRPr>
          </a:p>
        </p:txBody>
      </p:sp>
      <p:pic>
        <p:nvPicPr>
          <p:cNvPr id="5124" name="Picture 8" descr="ap_20100318100635313"/>
          <p:cNvPicPr>
            <a:picLocks noGrp="1" noChangeAspect="1" noChangeArrowheads="1"/>
          </p:cNvPicPr>
          <p:nvPr>
            <p:ph sz="quarter" idx="2"/>
          </p:nvPr>
        </p:nvPicPr>
        <p:blipFill>
          <a:blip r:embed="rId2" cstate="print"/>
          <a:srcRect/>
          <a:stretch>
            <a:fillRect/>
          </a:stretch>
        </p:blipFill>
        <p:spPr>
          <a:xfrm rot="249077">
            <a:off x="5099050" y="1600200"/>
            <a:ext cx="3292475" cy="2173288"/>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noFill/>
        </p:spPr>
        <p:txBody>
          <a:bodyPr/>
          <a:lstStyle/>
          <a:p>
            <a:r>
              <a:rPr lang="zh-TW" altLang="en-US" b="1" smtClean="0">
                <a:effectLst/>
              </a:rPr>
              <a:t>部分型號巴士輪椅泊位太小</a:t>
            </a:r>
          </a:p>
        </p:txBody>
      </p:sp>
      <p:sp>
        <p:nvSpPr>
          <p:cNvPr id="6147" name="Rectangle 7"/>
          <p:cNvSpPr>
            <a:spLocks noGrp="1" noRot="1" noChangeArrowheads="1"/>
          </p:cNvSpPr>
          <p:nvPr>
            <p:ph sz="half" idx="2"/>
          </p:nvPr>
        </p:nvSpPr>
        <p:spPr>
          <a:noFill/>
        </p:spPr>
        <p:txBody>
          <a:bodyPr/>
          <a:lstStyle/>
          <a:p>
            <a:endParaRPr lang="zh-TW" altLang="en-US" smtClean="0">
              <a:effectLst/>
            </a:endParaRPr>
          </a:p>
        </p:txBody>
      </p:sp>
      <p:pic>
        <p:nvPicPr>
          <p:cNvPr id="112650" name="上車泊位.wmv">
            <a:hlinkClick r:id="" action="ppaction://media"/>
          </p:cNvPr>
          <p:cNvPicPr>
            <a:picLocks noGrp="1" noRot="1" noChangeAspect="1" noChangeArrowheads="1"/>
          </p:cNvPicPr>
          <p:nvPr>
            <p:ph sz="half" idx="1"/>
            <a:videoFile r:link="rId1"/>
          </p:nvPr>
        </p:nvPicPr>
        <p:blipFill>
          <a:blip r:embed="rId4" cstate="print"/>
          <a:srcRect/>
          <a:stretch>
            <a:fillRect/>
          </a:stretch>
        </p:blipFill>
        <p:spPr>
          <a:xfrm>
            <a:off x="1692275" y="1557338"/>
            <a:ext cx="6096000" cy="4572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265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2650"/>
                                        </p:tgtEl>
                                      </p:cBhvr>
                                    </p:cmd>
                                  </p:childTnLst>
                                </p:cTn>
                              </p:par>
                            </p:childTnLst>
                          </p:cTn>
                        </p:par>
                      </p:childTnLst>
                    </p:cTn>
                  </p:par>
                </p:childTnLst>
              </p:cTn>
              <p:nextCondLst>
                <p:cond evt="onClick" delay="0">
                  <p:tgtEl>
                    <p:spTgt spid="112650"/>
                  </p:tgtEl>
                </p:cond>
              </p:nextCondLst>
            </p:seq>
            <p:video>
              <p:cMediaNode>
                <p:cTn id="7" fill="hold" display="0">
                  <p:stCondLst>
                    <p:cond delay="indefinite"/>
                  </p:stCondLst>
                  <p:endCondLst>
                    <p:cond evt="onNext" delay="0">
                      <p:tgtEl>
                        <p:sldTgt/>
                      </p:tgtEl>
                    </p:cond>
                    <p:cond evt="onPrev" delay="0">
                      <p:tgtEl>
                        <p:sldTgt/>
                      </p:tgtEl>
                    </p:cond>
                  </p:endCondLst>
                </p:cTn>
                <p:tgtEl>
                  <p:spTgt spid="112650"/>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noFill/>
        </p:spPr>
        <p:txBody>
          <a:bodyPr/>
          <a:lstStyle/>
          <a:p>
            <a:r>
              <a:rPr lang="zh-TW" altLang="en-US" smtClean="0">
                <a:effectLst/>
              </a:rPr>
              <a:t>部分型號巴士輪椅泊位太小</a:t>
            </a:r>
          </a:p>
        </p:txBody>
      </p:sp>
      <p:pic>
        <p:nvPicPr>
          <p:cNvPr id="7171" name="Picture 4" descr="IMG_3016"/>
          <p:cNvPicPr>
            <a:picLocks noGrp="1" noChangeAspect="1" noChangeArrowheads="1"/>
          </p:cNvPicPr>
          <p:nvPr>
            <p:ph sz="half" idx="2"/>
          </p:nvPr>
        </p:nvPicPr>
        <p:blipFill>
          <a:blip r:embed="rId2" cstate="print"/>
          <a:srcRect/>
          <a:stretch>
            <a:fillRect/>
          </a:stretch>
        </p:blipFill>
        <p:spPr>
          <a:xfrm>
            <a:off x="1403350" y="1557338"/>
            <a:ext cx="6227763" cy="466883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Grp="1" noRot="1" noChangeArrowheads="1"/>
          </p:cNvSpPr>
          <p:nvPr>
            <p:ph type="title"/>
          </p:nvPr>
        </p:nvSpPr>
        <p:spPr>
          <a:noFill/>
        </p:spPr>
        <p:txBody>
          <a:bodyPr/>
          <a:lstStyle/>
          <a:p>
            <a:endParaRPr lang="zh-TW" altLang="en-US" smtClean="0">
              <a:effectLst/>
            </a:endParaRPr>
          </a:p>
        </p:txBody>
      </p:sp>
      <p:pic>
        <p:nvPicPr>
          <p:cNvPr id="8195" name="Picture 4" descr="427384_123030631157693_100003522692388_91816_1514139563_n"/>
          <p:cNvPicPr>
            <a:picLocks noGrp="1" noChangeAspect="1" noChangeArrowheads="1"/>
          </p:cNvPicPr>
          <p:nvPr>
            <p:ph sz="half" idx="1"/>
          </p:nvPr>
        </p:nvPicPr>
        <p:blipFill>
          <a:blip r:embed="rId2" cstate="print"/>
          <a:srcRect/>
          <a:stretch>
            <a:fillRect/>
          </a:stretch>
        </p:blipFill>
        <p:spPr>
          <a:xfrm>
            <a:off x="0" y="1341438"/>
            <a:ext cx="4138613" cy="5516562"/>
          </a:xfrm>
        </p:spPr>
      </p:pic>
      <p:pic>
        <p:nvPicPr>
          <p:cNvPr id="8196" name="Picture 7" descr="新影像"/>
          <p:cNvPicPr>
            <a:picLocks noGrp="1" noChangeAspect="1" noChangeArrowheads="1"/>
          </p:cNvPicPr>
          <p:nvPr>
            <p:ph sz="half" idx="2"/>
          </p:nvPr>
        </p:nvPicPr>
        <p:blipFill>
          <a:blip r:embed="rId3" cstate="print"/>
          <a:srcRect/>
          <a:stretch>
            <a:fillRect/>
          </a:stretch>
        </p:blipFill>
        <p:spPr>
          <a:xfrm>
            <a:off x="5005388" y="1341438"/>
            <a:ext cx="4138612" cy="551656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9" name="Rectangle 11"/>
          <p:cNvSpPr>
            <a:spLocks noGrp="1" noRot="1" noChangeArrowheads="1"/>
          </p:cNvSpPr>
          <p:nvPr>
            <p:ph type="title"/>
          </p:nvPr>
        </p:nvSpPr>
        <p:spPr/>
        <p:txBody>
          <a:bodyPr/>
          <a:lstStyle/>
          <a:p>
            <a:pPr>
              <a:defRPr/>
            </a:pPr>
            <a:r>
              <a:rPr lang="zh-TW" altLang="en-US" sz="4000" smtClean="0">
                <a:solidFill>
                  <a:schemeClr val="tx1"/>
                </a:solidFill>
              </a:rPr>
              <a:t>有障礙</a:t>
            </a:r>
            <a:r>
              <a:rPr lang="zh-TW" altLang="en-US" sz="4000" smtClean="0">
                <a:effectLst/>
              </a:rPr>
              <a:t>巴士站</a:t>
            </a:r>
            <a:br>
              <a:rPr lang="zh-TW" altLang="en-US" sz="4000" smtClean="0">
                <a:effectLst/>
              </a:rPr>
            </a:br>
            <a:endParaRPr lang="zh-TW" altLang="en-US" sz="4000" smtClean="0">
              <a:effectLst/>
            </a:endParaRPr>
          </a:p>
        </p:txBody>
      </p:sp>
      <p:pic>
        <p:nvPicPr>
          <p:cNvPr id="9219" name="Picture 7" descr="5"/>
          <p:cNvPicPr>
            <a:picLocks noGrp="1" noChangeAspect="1" noChangeArrowheads="1"/>
          </p:cNvPicPr>
          <p:nvPr>
            <p:ph sz="half" idx="1"/>
          </p:nvPr>
        </p:nvPicPr>
        <p:blipFill>
          <a:blip r:embed="rId2" cstate="print"/>
          <a:srcRect/>
          <a:stretch>
            <a:fillRect/>
          </a:stretch>
        </p:blipFill>
        <p:spPr>
          <a:xfrm>
            <a:off x="0" y="1484313"/>
            <a:ext cx="4030663" cy="5373687"/>
          </a:xfrm>
        </p:spPr>
      </p:pic>
      <p:pic>
        <p:nvPicPr>
          <p:cNvPr id="9220" name="Picture 10" descr="26"/>
          <p:cNvPicPr>
            <a:picLocks noGrp="1" noChangeAspect="1" noChangeArrowheads="1"/>
          </p:cNvPicPr>
          <p:nvPr>
            <p:ph sz="half" idx="2"/>
          </p:nvPr>
        </p:nvPicPr>
        <p:blipFill>
          <a:blip r:embed="rId3" cstate="print"/>
          <a:srcRect/>
          <a:stretch>
            <a:fillRect/>
          </a:stretch>
        </p:blipFill>
        <p:spPr>
          <a:xfrm>
            <a:off x="5113338" y="1484313"/>
            <a:ext cx="4030662" cy="537368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Rot="1" noChangeArrowheads="1"/>
          </p:cNvSpPr>
          <p:nvPr>
            <p:ph type="title"/>
          </p:nvPr>
        </p:nvSpPr>
        <p:spPr>
          <a:noFill/>
        </p:spPr>
        <p:txBody>
          <a:bodyPr/>
          <a:lstStyle/>
          <a:p>
            <a:endParaRPr lang="zh-TW" altLang="en-US" smtClean="0">
              <a:effectLst/>
            </a:endParaRPr>
          </a:p>
        </p:txBody>
      </p:sp>
      <p:pic>
        <p:nvPicPr>
          <p:cNvPr id="10243" name="Picture 4" descr="425489_123025301158226_100003522692388_91766_304900560_n"/>
          <p:cNvPicPr>
            <a:picLocks noGrp="1" noChangeAspect="1" noChangeArrowheads="1"/>
          </p:cNvPicPr>
          <p:nvPr>
            <p:ph idx="1"/>
          </p:nvPr>
        </p:nvPicPr>
        <p:blipFill>
          <a:blip r:embed="rId2" cstate="print"/>
          <a:srcRect/>
          <a:stretch>
            <a:fillRect/>
          </a:stretch>
        </p:blipFill>
        <p:spPr>
          <a:xfrm>
            <a:off x="0" y="0"/>
            <a:ext cx="5145088" cy="6858000"/>
          </a:xfrm>
        </p:spPr>
      </p:pic>
      <p:sp>
        <p:nvSpPr>
          <p:cNvPr id="10244" name="Text Box 7"/>
          <p:cNvSpPr txBox="1">
            <a:spLocks noChangeArrowheads="1"/>
          </p:cNvSpPr>
          <p:nvPr/>
        </p:nvSpPr>
        <p:spPr bwMode="auto">
          <a:xfrm>
            <a:off x="5992813" y="2443163"/>
            <a:ext cx="184150" cy="366712"/>
          </a:xfrm>
          <a:prstGeom prst="rect">
            <a:avLst/>
          </a:prstGeom>
          <a:noFill/>
          <a:ln w="9525">
            <a:noFill/>
            <a:miter lim="800000"/>
            <a:headEnd/>
            <a:tailEnd/>
          </a:ln>
        </p:spPr>
        <p:txBody>
          <a:bodyPr wrap="none">
            <a:spAutoFit/>
          </a:bodyPr>
          <a:lstStyle/>
          <a:p>
            <a:endParaRPr lang="zh-TW" altLang="en-US"/>
          </a:p>
        </p:txBody>
      </p:sp>
      <p:sp>
        <p:nvSpPr>
          <p:cNvPr id="118792" name="Rectangle 8"/>
          <p:cNvSpPr>
            <a:spLocks noChangeArrowheads="1"/>
          </p:cNvSpPr>
          <p:nvPr/>
        </p:nvSpPr>
        <p:spPr bwMode="auto">
          <a:xfrm>
            <a:off x="5867400" y="1817688"/>
            <a:ext cx="2622550" cy="579437"/>
          </a:xfrm>
          <a:prstGeom prst="rect">
            <a:avLst/>
          </a:prstGeom>
          <a:noFill/>
          <a:ln w="9525">
            <a:noFill/>
            <a:miter lim="800000"/>
            <a:headEnd/>
            <a:tailEnd/>
          </a:ln>
          <a:effectLst/>
        </p:spPr>
        <p:txBody>
          <a:bodyPr wrap="none">
            <a:spAutoFit/>
          </a:bodyPr>
          <a:lstStyle/>
          <a:p>
            <a:pPr>
              <a:defRPr/>
            </a:pPr>
            <a:r>
              <a:rPr lang="zh-TW" altLang="en-US" sz="3200">
                <a:effectLst>
                  <a:outerShdw blurRad="38100" dist="38100" dir="2700000" algn="tl">
                    <a:srgbClr val="000000"/>
                  </a:outerShdw>
                </a:effectLst>
              </a:rPr>
              <a:t>無障礙</a:t>
            </a:r>
            <a:r>
              <a:rPr lang="zh-TW" altLang="en-US" sz="3200">
                <a:solidFill>
                  <a:schemeClr val="tx2"/>
                </a:solidFill>
              </a:rPr>
              <a:t>巴士站</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noFill/>
        </p:spPr>
        <p:txBody>
          <a:bodyPr/>
          <a:lstStyle/>
          <a:p>
            <a:r>
              <a:rPr lang="zh-TW" altLang="en-US" smtClean="0">
                <a:effectLst/>
              </a:rPr>
              <a:t>建議</a:t>
            </a:r>
          </a:p>
        </p:txBody>
      </p:sp>
      <p:sp>
        <p:nvSpPr>
          <p:cNvPr id="122883" name="Rectangle 3"/>
          <p:cNvSpPr>
            <a:spLocks noGrp="1" noRot="1" noChangeArrowheads="1"/>
          </p:cNvSpPr>
          <p:nvPr>
            <p:ph type="body" sz="half" idx="1"/>
          </p:nvPr>
        </p:nvSpPr>
        <p:spPr/>
        <p:txBody>
          <a:bodyPr/>
          <a:lstStyle/>
          <a:p>
            <a:pPr>
              <a:defRPr/>
            </a:pPr>
            <a:r>
              <a:rPr lang="zh-TW" altLang="en-US" sz="2800" b="1" smtClean="0">
                <a:effectLst/>
              </a:rPr>
              <a:t>加大巴士輪椅泊位</a:t>
            </a:r>
          </a:p>
          <a:p>
            <a:pPr>
              <a:defRPr/>
            </a:pPr>
            <a:r>
              <a:rPr lang="zh-TW" altLang="en-US" sz="2800" b="1" smtClean="0"/>
              <a:t>無障礙</a:t>
            </a:r>
            <a:r>
              <a:rPr lang="zh-TW" altLang="en-US" sz="2800" b="1" smtClean="0">
                <a:solidFill>
                  <a:schemeClr val="tx2"/>
                </a:solidFill>
                <a:effectLst/>
              </a:rPr>
              <a:t>巴士站</a:t>
            </a:r>
            <a:endParaRPr lang="zh-TW" altLang="en-US" sz="2800" b="1" smtClean="0">
              <a:effectLst/>
            </a:endParaRPr>
          </a:p>
          <a:p>
            <a:pPr>
              <a:defRPr/>
            </a:pPr>
            <a:r>
              <a:rPr lang="zh-TW" altLang="en-US" sz="2800" b="1" smtClean="0">
                <a:effectLst/>
              </a:rPr>
              <a:t>增加多一個活動泊位</a:t>
            </a:r>
          </a:p>
          <a:p>
            <a:pPr>
              <a:defRPr/>
            </a:pPr>
            <a:r>
              <a:rPr lang="zh-TW" altLang="en-US" sz="2800" b="1" smtClean="0">
                <a:effectLst/>
              </a:rPr>
              <a:t>車長增加培訓</a:t>
            </a:r>
          </a:p>
          <a:p>
            <a:pPr>
              <a:defRPr/>
            </a:pPr>
            <a:r>
              <a:rPr lang="zh-TW" altLang="en-US" sz="2800" b="1" smtClean="0">
                <a:solidFill>
                  <a:srgbClr val="99FF66"/>
                </a:solidFill>
              </a:rPr>
              <a:t>政府提出誘因協助巴士公司盡快全面更換新型環保功能的無障礙巴士</a:t>
            </a:r>
            <a:endParaRPr lang="zh-TW" altLang="en-US" sz="2800" b="1" smtClean="0">
              <a:effectLst/>
            </a:endParaRPr>
          </a:p>
          <a:p>
            <a:pPr>
              <a:defRPr/>
            </a:pPr>
            <a:endParaRPr lang="zh-TW" altLang="en-US" sz="2800" b="1" smtClean="0">
              <a:effectLst/>
            </a:endParaRPr>
          </a:p>
          <a:p>
            <a:pPr>
              <a:defRPr/>
            </a:pPr>
            <a:r>
              <a:rPr lang="zh-TW" altLang="en-US" sz="2800" b="1" smtClean="0">
                <a:effectLst/>
              </a:rPr>
              <a:t>立例規管</a:t>
            </a:r>
          </a:p>
          <a:p>
            <a:pPr>
              <a:defRPr/>
            </a:pPr>
            <a:endParaRPr lang="zh-TW" altLang="en-US" sz="2800" b="1" smtClean="0">
              <a:effectLst/>
            </a:endParaRPr>
          </a:p>
        </p:txBody>
      </p:sp>
      <p:pic>
        <p:nvPicPr>
          <p:cNvPr id="11268" name="Picture 8" descr="ap_20100318100635313"/>
          <p:cNvPicPr>
            <a:picLocks noGrp="1" noChangeAspect="1" noChangeArrowheads="1"/>
          </p:cNvPicPr>
          <p:nvPr>
            <p:ph sz="quarter" idx="2"/>
          </p:nvPr>
        </p:nvPicPr>
        <p:blipFill>
          <a:blip r:embed="rId2" cstate="print"/>
          <a:srcRect/>
          <a:stretch>
            <a:fillRect/>
          </a:stretch>
        </p:blipFill>
        <p:spPr>
          <a:xfrm rot="249077">
            <a:off x="5099050" y="1600200"/>
            <a:ext cx="3292475" cy="2173288"/>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2977</TotalTime>
  <Words>378</Words>
  <Application>Microsoft Office PowerPoint</Application>
  <PresentationFormat>如螢幕大小 (4:3)</PresentationFormat>
  <Paragraphs>74</Paragraphs>
  <Slides>23</Slides>
  <Notes>1</Notes>
  <HiddenSlides>0</HiddenSlides>
  <MMClips>4</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Compass</vt:lpstr>
      <vt:lpstr>暢通易達公共交通服務  </vt:lpstr>
      <vt:lpstr>投影片 2</vt:lpstr>
      <vt:lpstr>建議</vt:lpstr>
      <vt:lpstr>部分型號巴士輪椅泊位太小</vt:lpstr>
      <vt:lpstr>部分型號巴士輪椅泊位太小</vt:lpstr>
      <vt:lpstr>投影片 6</vt:lpstr>
      <vt:lpstr>有障礙巴士站 </vt:lpstr>
      <vt:lpstr>投影片 8</vt:lpstr>
      <vt:lpstr>建議</vt:lpstr>
      <vt:lpstr>投影片 10</vt:lpstr>
      <vt:lpstr>建議</vt:lpstr>
      <vt:lpstr>增加闊閘機</vt:lpstr>
      <vt:lpstr>繁忙車站增加升降機 </vt:lpstr>
      <vt:lpstr>繁忙車站增加升降機 </vt:lpstr>
      <vt:lpstr>盡快完成各站到路面升降機  </vt:lpstr>
      <vt:lpstr>改善月台與車箱空隙</vt:lpstr>
      <vt:lpstr>改善月台與車箱空隙</vt:lpstr>
      <vt:lpstr>投影片 18</vt:lpstr>
      <vt:lpstr>建議</vt:lpstr>
      <vt:lpstr>海上交通</vt:lpstr>
      <vt:lpstr>無障礙的士</vt:lpstr>
      <vt:lpstr>飛機拒載  </vt:lpstr>
      <vt:lpstr>總結</vt:lpstr>
    </vt:vector>
  </TitlesOfParts>
  <Company>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第十二屆長者和殘疾人士 交通及運輸服務國際大會</dc:title>
  <dc:creator>Karming</dc:creator>
  <cp:lastModifiedBy>Winnie Tsang</cp:lastModifiedBy>
  <cp:revision>138</cp:revision>
  <dcterms:created xsi:type="dcterms:W3CDTF">2010-05-24T09:59:37Z</dcterms:created>
  <dcterms:modified xsi:type="dcterms:W3CDTF">2012-03-07T06:53:56Z</dcterms:modified>
</cp:coreProperties>
</file>